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582" r:id="rId3"/>
    <p:sldId id="600" r:id="rId4"/>
    <p:sldId id="601" r:id="rId5"/>
    <p:sldId id="602" r:id="rId6"/>
    <p:sldId id="604" r:id="rId7"/>
    <p:sldId id="603" r:id="rId8"/>
    <p:sldId id="605" r:id="rId9"/>
    <p:sldId id="606" r:id="rId10"/>
    <p:sldId id="607" r:id="rId11"/>
    <p:sldId id="608" r:id="rId12"/>
    <p:sldId id="609" r:id="rId13"/>
    <p:sldId id="610" r:id="rId14"/>
    <p:sldId id="611" r:id="rId15"/>
    <p:sldId id="612" r:id="rId16"/>
    <p:sldId id="613" r:id="rId17"/>
    <p:sldId id="614" r:id="rId18"/>
    <p:sldId id="615" r:id="rId19"/>
    <p:sldId id="616" r:id="rId20"/>
    <p:sldId id="622" r:id="rId21"/>
    <p:sldId id="623" r:id="rId22"/>
    <p:sldId id="624" r:id="rId23"/>
    <p:sldId id="625" r:id="rId24"/>
    <p:sldId id="617" r:id="rId25"/>
    <p:sldId id="619" r:id="rId26"/>
    <p:sldId id="618" r:id="rId27"/>
    <p:sldId id="620" r:id="rId28"/>
    <p:sldId id="621" r:id="rId29"/>
    <p:sldId id="272"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jFI+92owFLezLqcekePOIO4qr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DEABFE-7D58-492A-9FD9-42B574E2426B}" v="4" dt="2025-08-27T11:14:14.05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88" autoAdjust="0"/>
  </p:normalViewPr>
  <p:slideViewPr>
    <p:cSldViewPr snapToGrid="0">
      <p:cViewPr varScale="1">
        <p:scale>
          <a:sx n="86" d="100"/>
          <a:sy n="86" d="100"/>
        </p:scale>
        <p:origin x="1518"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kko Stalman" userId="ead2fd5bd8f1acba" providerId="LiveId" clId="{A77C6138-87FD-453B-8DF7-0AD70E70398C}"/>
    <pc:docChg chg="undo custSel addSld delSld modSld">
      <pc:chgData name="Fokko Stalman" userId="ead2fd5bd8f1acba" providerId="LiveId" clId="{A77C6138-87FD-453B-8DF7-0AD70E70398C}" dt="2025-02-10T13:09:35.075" v="4362" actId="20577"/>
      <pc:docMkLst>
        <pc:docMk/>
      </pc:docMkLst>
      <pc:sldChg chg="modSp mod">
        <pc:chgData name="Fokko Stalman" userId="ead2fd5bd8f1acba" providerId="LiveId" clId="{A77C6138-87FD-453B-8DF7-0AD70E70398C}" dt="2025-02-10T07:53:04.670" v="2"/>
        <pc:sldMkLst>
          <pc:docMk/>
          <pc:sldMk cId="0" sldId="256"/>
        </pc:sldMkLst>
      </pc:sldChg>
      <pc:sldChg chg="modSp mod">
        <pc:chgData name="Fokko Stalman" userId="ead2fd5bd8f1acba" providerId="LiveId" clId="{A77C6138-87FD-453B-8DF7-0AD70E70398C}" dt="2025-02-10T13:09:35.075" v="4362" actId="20577"/>
        <pc:sldMkLst>
          <pc:docMk/>
          <pc:sldMk cId="0" sldId="272"/>
        </pc:sldMkLst>
      </pc:sldChg>
      <pc:sldChg chg="addSp delSp modSp mod modClrScheme chgLayout">
        <pc:chgData name="Fokko Stalman" userId="ead2fd5bd8f1acba" providerId="LiveId" clId="{A77C6138-87FD-453B-8DF7-0AD70E70398C}" dt="2025-02-10T08:56:05.501" v="38" actId="478"/>
        <pc:sldMkLst>
          <pc:docMk/>
          <pc:sldMk cId="3320929290" sldId="426"/>
        </pc:sldMkLst>
      </pc:sldChg>
      <pc:sldChg chg="modSp mod">
        <pc:chgData name="Fokko Stalman" userId="ead2fd5bd8f1acba" providerId="LiveId" clId="{A77C6138-87FD-453B-8DF7-0AD70E70398C}" dt="2025-02-10T11:57:35.648" v="2819" actId="1076"/>
        <pc:sldMkLst>
          <pc:docMk/>
          <pc:sldMk cId="2647566488" sldId="507"/>
        </pc:sldMkLst>
      </pc:sldChg>
      <pc:sldChg chg="del">
        <pc:chgData name="Fokko Stalman" userId="ead2fd5bd8f1acba" providerId="LiveId" clId="{A77C6138-87FD-453B-8DF7-0AD70E70398C}" dt="2025-02-10T09:11:44.006" v="610" actId="47"/>
        <pc:sldMkLst>
          <pc:docMk/>
          <pc:sldMk cId="106097184" sldId="532"/>
        </pc:sldMkLst>
      </pc:sldChg>
      <pc:sldChg chg="del">
        <pc:chgData name="Fokko Stalman" userId="ead2fd5bd8f1acba" providerId="LiveId" clId="{A77C6138-87FD-453B-8DF7-0AD70E70398C}" dt="2025-02-10T09:11:44.287" v="611" actId="47"/>
        <pc:sldMkLst>
          <pc:docMk/>
          <pc:sldMk cId="872983367" sldId="533"/>
        </pc:sldMkLst>
      </pc:sldChg>
      <pc:sldChg chg="del">
        <pc:chgData name="Fokko Stalman" userId="ead2fd5bd8f1acba" providerId="LiveId" clId="{A77C6138-87FD-453B-8DF7-0AD70E70398C}" dt="2025-02-10T09:11:44.819" v="612" actId="47"/>
        <pc:sldMkLst>
          <pc:docMk/>
          <pc:sldMk cId="2392154277" sldId="535"/>
        </pc:sldMkLst>
      </pc:sldChg>
      <pc:sldChg chg="del">
        <pc:chgData name="Fokko Stalman" userId="ead2fd5bd8f1acba" providerId="LiveId" clId="{A77C6138-87FD-453B-8DF7-0AD70E70398C}" dt="2025-02-10T09:11:45.288" v="614" actId="47"/>
        <pc:sldMkLst>
          <pc:docMk/>
          <pc:sldMk cId="628232630" sldId="536"/>
        </pc:sldMkLst>
      </pc:sldChg>
      <pc:sldChg chg="modSp mod">
        <pc:chgData name="Fokko Stalman" userId="ead2fd5bd8f1acba" providerId="LiveId" clId="{A77C6138-87FD-453B-8DF7-0AD70E70398C}" dt="2025-02-10T09:36:38.365" v="1206" actId="1076"/>
        <pc:sldMkLst>
          <pc:docMk/>
          <pc:sldMk cId="3895896384" sldId="548"/>
        </pc:sldMkLst>
      </pc:sldChg>
      <pc:sldChg chg="del">
        <pc:chgData name="Fokko Stalman" userId="ead2fd5bd8f1acba" providerId="LiveId" clId="{A77C6138-87FD-453B-8DF7-0AD70E70398C}" dt="2025-02-10T09:11:42.037" v="606" actId="47"/>
        <pc:sldMkLst>
          <pc:docMk/>
          <pc:sldMk cId="2539091126" sldId="549"/>
        </pc:sldMkLst>
      </pc:sldChg>
      <pc:sldChg chg="del">
        <pc:chgData name="Fokko Stalman" userId="ead2fd5bd8f1acba" providerId="LiveId" clId="{A77C6138-87FD-453B-8DF7-0AD70E70398C}" dt="2025-02-10T09:11:42.974" v="607" actId="47"/>
        <pc:sldMkLst>
          <pc:docMk/>
          <pc:sldMk cId="2653985064" sldId="550"/>
        </pc:sldMkLst>
      </pc:sldChg>
      <pc:sldChg chg="del">
        <pc:chgData name="Fokko Stalman" userId="ead2fd5bd8f1acba" providerId="LiveId" clId="{A77C6138-87FD-453B-8DF7-0AD70E70398C}" dt="2025-02-10T09:11:45.053" v="613" actId="47"/>
        <pc:sldMkLst>
          <pc:docMk/>
          <pc:sldMk cId="2062946103" sldId="552"/>
        </pc:sldMkLst>
      </pc:sldChg>
      <pc:sldChg chg="del">
        <pc:chgData name="Fokko Stalman" userId="ead2fd5bd8f1acba" providerId="LiveId" clId="{A77C6138-87FD-453B-8DF7-0AD70E70398C}" dt="2025-02-10T09:11:45.960" v="616" actId="47"/>
        <pc:sldMkLst>
          <pc:docMk/>
          <pc:sldMk cId="2293663714" sldId="553"/>
        </pc:sldMkLst>
      </pc:sldChg>
      <pc:sldChg chg="del">
        <pc:chgData name="Fokko Stalman" userId="ead2fd5bd8f1acba" providerId="LiveId" clId="{A77C6138-87FD-453B-8DF7-0AD70E70398C}" dt="2025-02-10T09:11:45.554" v="615" actId="47"/>
        <pc:sldMkLst>
          <pc:docMk/>
          <pc:sldMk cId="3091625488" sldId="554"/>
        </pc:sldMkLst>
      </pc:sldChg>
      <pc:sldChg chg="del">
        <pc:chgData name="Fokko Stalman" userId="ead2fd5bd8f1acba" providerId="LiveId" clId="{A77C6138-87FD-453B-8DF7-0AD70E70398C}" dt="2025-02-10T09:11:43.271" v="608" actId="47"/>
        <pc:sldMkLst>
          <pc:docMk/>
          <pc:sldMk cId="1209155563" sldId="555"/>
        </pc:sldMkLst>
      </pc:sldChg>
      <pc:sldChg chg="del">
        <pc:chgData name="Fokko Stalman" userId="ead2fd5bd8f1acba" providerId="LiveId" clId="{A77C6138-87FD-453B-8DF7-0AD70E70398C}" dt="2025-02-10T09:11:43.709" v="609" actId="47"/>
        <pc:sldMkLst>
          <pc:docMk/>
          <pc:sldMk cId="1287547785" sldId="556"/>
        </pc:sldMkLst>
      </pc:sldChg>
      <pc:sldChg chg="del">
        <pc:chgData name="Fokko Stalman" userId="ead2fd5bd8f1acba" providerId="LiveId" clId="{A77C6138-87FD-453B-8DF7-0AD70E70398C}" dt="2025-02-10T09:11:46.304" v="617" actId="47"/>
        <pc:sldMkLst>
          <pc:docMk/>
          <pc:sldMk cId="425030174" sldId="557"/>
        </pc:sldMkLst>
      </pc:sldChg>
      <pc:sldChg chg="del">
        <pc:chgData name="Fokko Stalman" userId="ead2fd5bd8f1acba" providerId="LiveId" clId="{A77C6138-87FD-453B-8DF7-0AD70E70398C}" dt="2025-02-10T09:11:46.789" v="618" actId="47"/>
        <pc:sldMkLst>
          <pc:docMk/>
          <pc:sldMk cId="1503098810" sldId="558"/>
        </pc:sldMkLst>
      </pc:sldChg>
      <pc:sldChg chg="del">
        <pc:chgData name="Fokko Stalman" userId="ead2fd5bd8f1acba" providerId="LiveId" clId="{A77C6138-87FD-453B-8DF7-0AD70E70398C}" dt="2025-02-10T09:11:47.132" v="619" actId="47"/>
        <pc:sldMkLst>
          <pc:docMk/>
          <pc:sldMk cId="2702007017" sldId="559"/>
        </pc:sldMkLst>
      </pc:sldChg>
      <pc:sldChg chg="del">
        <pc:chgData name="Fokko Stalman" userId="ead2fd5bd8f1acba" providerId="LiveId" clId="{A77C6138-87FD-453B-8DF7-0AD70E70398C}" dt="2025-02-10T09:11:47.445" v="620" actId="47"/>
        <pc:sldMkLst>
          <pc:docMk/>
          <pc:sldMk cId="45169055" sldId="560"/>
        </pc:sldMkLst>
      </pc:sldChg>
      <pc:sldChg chg="del">
        <pc:chgData name="Fokko Stalman" userId="ead2fd5bd8f1acba" providerId="LiveId" clId="{A77C6138-87FD-453B-8DF7-0AD70E70398C}" dt="2025-02-10T09:11:48.164" v="621" actId="47"/>
        <pc:sldMkLst>
          <pc:docMk/>
          <pc:sldMk cId="2232834345" sldId="561"/>
        </pc:sldMkLst>
      </pc:sldChg>
      <pc:sldChg chg="del">
        <pc:chgData name="Fokko Stalman" userId="ead2fd5bd8f1acba" providerId="LiveId" clId="{A77C6138-87FD-453B-8DF7-0AD70E70398C}" dt="2025-02-10T09:11:48.461" v="622" actId="47"/>
        <pc:sldMkLst>
          <pc:docMk/>
          <pc:sldMk cId="3098658011" sldId="562"/>
        </pc:sldMkLst>
      </pc:sldChg>
      <pc:sldChg chg="del">
        <pc:chgData name="Fokko Stalman" userId="ead2fd5bd8f1acba" providerId="LiveId" clId="{A77C6138-87FD-453B-8DF7-0AD70E70398C}" dt="2025-02-10T09:11:48.680" v="623" actId="47"/>
        <pc:sldMkLst>
          <pc:docMk/>
          <pc:sldMk cId="1024541894" sldId="563"/>
        </pc:sldMkLst>
      </pc:sldChg>
      <pc:sldChg chg="del">
        <pc:chgData name="Fokko Stalman" userId="ead2fd5bd8f1acba" providerId="LiveId" clId="{A77C6138-87FD-453B-8DF7-0AD70E70398C}" dt="2025-02-10T09:11:48.836" v="624" actId="47"/>
        <pc:sldMkLst>
          <pc:docMk/>
          <pc:sldMk cId="1687183056" sldId="564"/>
        </pc:sldMkLst>
      </pc:sldChg>
      <pc:sldChg chg="del">
        <pc:chgData name="Fokko Stalman" userId="ead2fd5bd8f1acba" providerId="LiveId" clId="{A77C6138-87FD-453B-8DF7-0AD70E70398C}" dt="2025-02-10T09:11:49.008" v="625" actId="47"/>
        <pc:sldMkLst>
          <pc:docMk/>
          <pc:sldMk cId="156147111" sldId="565"/>
        </pc:sldMkLst>
      </pc:sldChg>
      <pc:sldChg chg="del">
        <pc:chgData name="Fokko Stalman" userId="ead2fd5bd8f1acba" providerId="LiveId" clId="{A77C6138-87FD-453B-8DF7-0AD70E70398C}" dt="2025-02-10T09:11:49.164" v="626" actId="47"/>
        <pc:sldMkLst>
          <pc:docMk/>
          <pc:sldMk cId="1987410500" sldId="566"/>
        </pc:sldMkLst>
      </pc:sldChg>
      <pc:sldChg chg="del">
        <pc:chgData name="Fokko Stalman" userId="ead2fd5bd8f1acba" providerId="LiveId" clId="{A77C6138-87FD-453B-8DF7-0AD70E70398C}" dt="2025-02-10T09:11:49.321" v="627" actId="47"/>
        <pc:sldMkLst>
          <pc:docMk/>
          <pc:sldMk cId="788261443" sldId="567"/>
        </pc:sldMkLst>
      </pc:sldChg>
      <pc:sldChg chg="del">
        <pc:chgData name="Fokko Stalman" userId="ead2fd5bd8f1acba" providerId="LiveId" clId="{A77C6138-87FD-453B-8DF7-0AD70E70398C}" dt="2025-02-10T09:11:50.571" v="628" actId="47"/>
        <pc:sldMkLst>
          <pc:docMk/>
          <pc:sldMk cId="3827599572" sldId="568"/>
        </pc:sldMkLst>
      </pc:sldChg>
      <pc:sldChg chg="del">
        <pc:chgData name="Fokko Stalman" userId="ead2fd5bd8f1acba" providerId="LiveId" clId="{A77C6138-87FD-453B-8DF7-0AD70E70398C}" dt="2025-02-10T09:11:51.415" v="629" actId="47"/>
        <pc:sldMkLst>
          <pc:docMk/>
          <pc:sldMk cId="24314220" sldId="569"/>
        </pc:sldMkLst>
      </pc:sldChg>
      <pc:sldChg chg="del">
        <pc:chgData name="Fokko Stalman" userId="ead2fd5bd8f1acba" providerId="LiveId" clId="{A77C6138-87FD-453B-8DF7-0AD70E70398C}" dt="2025-02-10T09:11:52.400" v="630" actId="47"/>
        <pc:sldMkLst>
          <pc:docMk/>
          <pc:sldMk cId="3450013449" sldId="571"/>
        </pc:sldMkLst>
      </pc:sldChg>
      <pc:sldChg chg="del">
        <pc:chgData name="Fokko Stalman" userId="ead2fd5bd8f1acba" providerId="LiveId" clId="{A77C6138-87FD-453B-8DF7-0AD70E70398C}" dt="2025-02-10T09:11:53.072" v="631" actId="47"/>
        <pc:sldMkLst>
          <pc:docMk/>
          <pc:sldMk cId="193057861" sldId="572"/>
        </pc:sldMkLst>
      </pc:sldChg>
      <pc:sldChg chg="modSp mod">
        <pc:chgData name="Fokko Stalman" userId="ead2fd5bd8f1acba" providerId="LiveId" clId="{A77C6138-87FD-453B-8DF7-0AD70E70398C}" dt="2025-02-10T11:47:17.378" v="2783" actId="113"/>
        <pc:sldMkLst>
          <pc:docMk/>
          <pc:sldMk cId="3650687048" sldId="573"/>
        </pc:sldMkLst>
      </pc:sldChg>
      <pc:sldChg chg="addSp delSp modSp add mod">
        <pc:chgData name="Fokko Stalman" userId="ead2fd5bd8f1acba" providerId="LiveId" clId="{A77C6138-87FD-453B-8DF7-0AD70E70398C}" dt="2025-02-10T08:57:22.043" v="54"/>
        <pc:sldMkLst>
          <pc:docMk/>
          <pc:sldMk cId="2904396064" sldId="574"/>
        </pc:sldMkLst>
      </pc:sldChg>
      <pc:sldChg chg="addSp delSp modSp add mod">
        <pc:chgData name="Fokko Stalman" userId="ead2fd5bd8f1acba" providerId="LiveId" clId="{A77C6138-87FD-453B-8DF7-0AD70E70398C}" dt="2025-02-10T08:57:59.912" v="62" actId="478"/>
        <pc:sldMkLst>
          <pc:docMk/>
          <pc:sldMk cId="3839659694" sldId="575"/>
        </pc:sldMkLst>
      </pc:sldChg>
      <pc:sldChg chg="addSp delSp modSp add del mod">
        <pc:chgData name="Fokko Stalman" userId="ead2fd5bd8f1acba" providerId="LiveId" clId="{A77C6138-87FD-453B-8DF7-0AD70E70398C}" dt="2025-02-10T09:01:28.666" v="75" actId="47"/>
        <pc:sldMkLst>
          <pc:docMk/>
          <pc:sldMk cId="3356548208" sldId="576"/>
        </pc:sldMkLst>
      </pc:sldChg>
      <pc:sldChg chg="addSp delSp modSp add mod modClrScheme chgLayout">
        <pc:chgData name="Fokko Stalman" userId="ead2fd5bd8f1acba" providerId="LiveId" clId="{A77C6138-87FD-453B-8DF7-0AD70E70398C}" dt="2025-02-10T10:22:34.567" v="1591" actId="20577"/>
        <pc:sldMkLst>
          <pc:docMk/>
          <pc:sldMk cId="487307855" sldId="577"/>
        </pc:sldMkLst>
      </pc:sldChg>
      <pc:sldChg chg="modSp add mod">
        <pc:chgData name="Fokko Stalman" userId="ead2fd5bd8f1acba" providerId="LiveId" clId="{A77C6138-87FD-453B-8DF7-0AD70E70398C}" dt="2025-02-10T09:10:00.387" v="589" actId="1076"/>
        <pc:sldMkLst>
          <pc:docMk/>
          <pc:sldMk cId="1473164115" sldId="578"/>
        </pc:sldMkLst>
      </pc:sldChg>
      <pc:sldChg chg="modSp add mod">
        <pc:chgData name="Fokko Stalman" userId="ead2fd5bd8f1acba" providerId="LiveId" clId="{A77C6138-87FD-453B-8DF7-0AD70E70398C}" dt="2025-02-10T09:36:49.103" v="1207" actId="1076"/>
        <pc:sldMkLst>
          <pc:docMk/>
          <pc:sldMk cId="4047033289" sldId="579"/>
        </pc:sldMkLst>
      </pc:sldChg>
      <pc:sldChg chg="modSp add mod">
        <pc:chgData name="Fokko Stalman" userId="ead2fd5bd8f1acba" providerId="LiveId" clId="{A77C6138-87FD-453B-8DF7-0AD70E70398C}" dt="2025-02-10T09:36:57.621" v="1208" actId="1076"/>
        <pc:sldMkLst>
          <pc:docMk/>
          <pc:sldMk cId="3966242081" sldId="580"/>
        </pc:sldMkLst>
      </pc:sldChg>
      <pc:sldChg chg="addSp modSp add mod">
        <pc:chgData name="Fokko Stalman" userId="ead2fd5bd8f1acba" providerId="LiveId" clId="{A77C6138-87FD-453B-8DF7-0AD70E70398C}" dt="2025-02-10T09:21:00.761" v="702" actId="20577"/>
        <pc:sldMkLst>
          <pc:docMk/>
          <pc:sldMk cId="3282552989" sldId="581"/>
        </pc:sldMkLst>
      </pc:sldChg>
      <pc:sldChg chg="delSp add del mod">
        <pc:chgData name="Fokko Stalman" userId="ead2fd5bd8f1acba" providerId="LiveId" clId="{A77C6138-87FD-453B-8DF7-0AD70E70398C}" dt="2025-02-10T09:21:12.360" v="704" actId="47"/>
        <pc:sldMkLst>
          <pc:docMk/>
          <pc:sldMk cId="3726758717" sldId="582"/>
        </pc:sldMkLst>
      </pc:sldChg>
      <pc:sldChg chg="addSp delSp modSp add mod">
        <pc:chgData name="Fokko Stalman" userId="ead2fd5bd8f1acba" providerId="LiveId" clId="{A77C6138-87FD-453B-8DF7-0AD70E70398C}" dt="2025-02-10T09:21:40.292" v="714" actId="313"/>
        <pc:sldMkLst>
          <pc:docMk/>
          <pc:sldMk cId="3768701573" sldId="583"/>
        </pc:sldMkLst>
      </pc:sldChg>
      <pc:sldChg chg="modSp add del mod">
        <pc:chgData name="Fokko Stalman" userId="ead2fd5bd8f1acba" providerId="LiveId" clId="{A77C6138-87FD-453B-8DF7-0AD70E70398C}" dt="2025-02-10T09:39:05.429" v="1227" actId="2890"/>
        <pc:sldMkLst>
          <pc:docMk/>
          <pc:sldMk cId="125717710" sldId="584"/>
        </pc:sldMkLst>
      </pc:sldChg>
      <pc:sldChg chg="modSp add del mod">
        <pc:chgData name="Fokko Stalman" userId="ead2fd5bd8f1acba" providerId="LiveId" clId="{A77C6138-87FD-453B-8DF7-0AD70E70398C}" dt="2025-02-10T09:39:57.626" v="1239" actId="1076"/>
        <pc:sldMkLst>
          <pc:docMk/>
          <pc:sldMk cId="2043206247" sldId="584"/>
        </pc:sldMkLst>
      </pc:sldChg>
      <pc:sldChg chg="modSp add mod">
        <pc:chgData name="Fokko Stalman" userId="ead2fd5bd8f1acba" providerId="LiveId" clId="{A77C6138-87FD-453B-8DF7-0AD70E70398C}" dt="2025-02-10T09:47:55.012" v="1357" actId="20577"/>
        <pc:sldMkLst>
          <pc:docMk/>
          <pc:sldMk cId="1041087172" sldId="585"/>
        </pc:sldMkLst>
      </pc:sldChg>
      <pc:sldChg chg="addSp modSp add mod">
        <pc:chgData name="Fokko Stalman" userId="ead2fd5bd8f1acba" providerId="LiveId" clId="{A77C6138-87FD-453B-8DF7-0AD70E70398C}" dt="2025-02-10T10:09:57.070" v="1434" actId="20577"/>
        <pc:sldMkLst>
          <pc:docMk/>
          <pc:sldMk cId="2296987886" sldId="586"/>
        </pc:sldMkLst>
      </pc:sldChg>
      <pc:sldChg chg="delSp modSp add mod">
        <pc:chgData name="Fokko Stalman" userId="ead2fd5bd8f1acba" providerId="LiveId" clId="{A77C6138-87FD-453B-8DF7-0AD70E70398C}" dt="2025-02-10T10:16:21.865" v="1508" actId="115"/>
        <pc:sldMkLst>
          <pc:docMk/>
          <pc:sldMk cId="3069409844" sldId="587"/>
        </pc:sldMkLst>
      </pc:sldChg>
      <pc:sldChg chg="modSp add mod">
        <pc:chgData name="Fokko Stalman" userId="ead2fd5bd8f1acba" providerId="LiveId" clId="{A77C6138-87FD-453B-8DF7-0AD70E70398C}" dt="2025-02-10T10:18:51.183" v="1565" actId="27636"/>
        <pc:sldMkLst>
          <pc:docMk/>
          <pc:sldMk cId="3310885157" sldId="588"/>
        </pc:sldMkLst>
      </pc:sldChg>
      <pc:sldChg chg="modSp add mod">
        <pc:chgData name="Fokko Stalman" userId="ead2fd5bd8f1acba" providerId="LiveId" clId="{A77C6138-87FD-453B-8DF7-0AD70E70398C}" dt="2025-02-10T10:19:06.405" v="1568" actId="113"/>
        <pc:sldMkLst>
          <pc:docMk/>
          <pc:sldMk cId="839995643" sldId="589"/>
        </pc:sldMkLst>
      </pc:sldChg>
      <pc:sldChg chg="modSp add mod">
        <pc:chgData name="Fokko Stalman" userId="ead2fd5bd8f1acba" providerId="LiveId" clId="{A77C6138-87FD-453B-8DF7-0AD70E70398C}" dt="2025-02-10T10:43:55.223" v="1661" actId="20577"/>
        <pc:sldMkLst>
          <pc:docMk/>
          <pc:sldMk cId="1784905667" sldId="590"/>
        </pc:sldMkLst>
      </pc:sldChg>
      <pc:sldChg chg="modSp add mod">
        <pc:chgData name="Fokko Stalman" userId="ead2fd5bd8f1acba" providerId="LiveId" clId="{A77C6138-87FD-453B-8DF7-0AD70E70398C}" dt="2025-02-10T10:55:09.085" v="1666" actId="1076"/>
        <pc:sldMkLst>
          <pc:docMk/>
          <pc:sldMk cId="4070656140" sldId="591"/>
        </pc:sldMkLst>
      </pc:sldChg>
      <pc:sldChg chg="modSp add mod">
        <pc:chgData name="Fokko Stalman" userId="ead2fd5bd8f1acba" providerId="LiveId" clId="{A77C6138-87FD-453B-8DF7-0AD70E70398C}" dt="2025-02-10T11:00:17.533" v="1899" actId="1076"/>
        <pc:sldMkLst>
          <pc:docMk/>
          <pc:sldMk cId="1579618386" sldId="592"/>
        </pc:sldMkLst>
      </pc:sldChg>
      <pc:sldChg chg="modSp add mod">
        <pc:chgData name="Fokko Stalman" userId="ead2fd5bd8f1acba" providerId="LiveId" clId="{A77C6138-87FD-453B-8DF7-0AD70E70398C}" dt="2025-02-10T11:02:05.951" v="1927" actId="1076"/>
        <pc:sldMkLst>
          <pc:docMk/>
          <pc:sldMk cId="3677312852" sldId="593"/>
        </pc:sldMkLst>
      </pc:sldChg>
      <pc:sldChg chg="addSp delSp modSp add mod modClrScheme chgLayout">
        <pc:chgData name="Fokko Stalman" userId="ead2fd5bd8f1acba" providerId="LiveId" clId="{A77C6138-87FD-453B-8DF7-0AD70E70398C}" dt="2025-02-10T11:05:04.808" v="2163" actId="20577"/>
        <pc:sldMkLst>
          <pc:docMk/>
          <pc:sldMk cId="1877977435" sldId="594"/>
        </pc:sldMkLst>
      </pc:sldChg>
      <pc:sldChg chg="modSp add mod">
        <pc:chgData name="Fokko Stalman" userId="ead2fd5bd8f1acba" providerId="LiveId" clId="{A77C6138-87FD-453B-8DF7-0AD70E70398C}" dt="2025-02-10T11:12:03.706" v="2448" actId="20577"/>
        <pc:sldMkLst>
          <pc:docMk/>
          <pc:sldMk cId="3634290988" sldId="595"/>
        </pc:sldMkLst>
      </pc:sldChg>
      <pc:sldChg chg="add">
        <pc:chgData name="Fokko Stalman" userId="ead2fd5bd8f1acba" providerId="LiveId" clId="{A77C6138-87FD-453B-8DF7-0AD70E70398C}" dt="2025-02-10T11:47:21.358" v="2784" actId="2890"/>
        <pc:sldMkLst>
          <pc:docMk/>
          <pc:sldMk cId="3863519242" sldId="596"/>
        </pc:sldMkLst>
      </pc:sldChg>
      <pc:sldChg chg="add del">
        <pc:chgData name="Fokko Stalman" userId="ead2fd5bd8f1acba" providerId="LiveId" clId="{A77C6138-87FD-453B-8DF7-0AD70E70398C}" dt="2025-02-10T11:57:04.291" v="2786" actId="47"/>
        <pc:sldMkLst>
          <pc:docMk/>
          <pc:sldMk cId="615590616" sldId="597"/>
        </pc:sldMkLst>
      </pc:sldChg>
      <pc:sldChg chg="addSp delSp modSp add mod">
        <pc:chgData name="Fokko Stalman" userId="ead2fd5bd8f1acba" providerId="LiveId" clId="{A77C6138-87FD-453B-8DF7-0AD70E70398C}" dt="2025-02-10T12:08:24.268" v="3010" actId="14100"/>
        <pc:sldMkLst>
          <pc:docMk/>
          <pc:sldMk cId="1674553469" sldId="597"/>
        </pc:sldMkLst>
      </pc:sldChg>
      <pc:sldChg chg="delSp modSp add mod">
        <pc:chgData name="Fokko Stalman" userId="ead2fd5bd8f1acba" providerId="LiveId" clId="{A77C6138-87FD-453B-8DF7-0AD70E70398C}" dt="2025-02-10T12:12:10.389" v="3128" actId="1076"/>
        <pc:sldMkLst>
          <pc:docMk/>
          <pc:sldMk cId="4274395692" sldId="598"/>
        </pc:sldMkLst>
      </pc:sldChg>
      <pc:sldChg chg="modSp add mod">
        <pc:chgData name="Fokko Stalman" userId="ead2fd5bd8f1acba" providerId="LiveId" clId="{A77C6138-87FD-453B-8DF7-0AD70E70398C}" dt="2025-02-10T12:14:44.315" v="3189" actId="14100"/>
        <pc:sldMkLst>
          <pc:docMk/>
          <pc:sldMk cId="3030836714" sldId="599"/>
        </pc:sldMkLst>
      </pc:sldChg>
      <pc:sldChg chg="modSp add mod">
        <pc:chgData name="Fokko Stalman" userId="ead2fd5bd8f1acba" providerId="LiveId" clId="{A77C6138-87FD-453B-8DF7-0AD70E70398C}" dt="2025-02-10T12:16:38.254" v="3207" actId="20577"/>
        <pc:sldMkLst>
          <pc:docMk/>
          <pc:sldMk cId="2485461951" sldId="600"/>
        </pc:sldMkLst>
      </pc:sldChg>
      <pc:sldChg chg="modSp add mod">
        <pc:chgData name="Fokko Stalman" userId="ead2fd5bd8f1acba" providerId="LiveId" clId="{A77C6138-87FD-453B-8DF7-0AD70E70398C}" dt="2025-02-10T12:39:30.975" v="3681" actId="20577"/>
        <pc:sldMkLst>
          <pc:docMk/>
          <pc:sldMk cId="2886533670" sldId="601"/>
        </pc:sldMkLst>
      </pc:sldChg>
      <pc:sldChg chg="addSp delSp modSp add mod modClrScheme chgLayout">
        <pc:chgData name="Fokko Stalman" userId="ead2fd5bd8f1acba" providerId="LiveId" clId="{A77C6138-87FD-453B-8DF7-0AD70E70398C}" dt="2025-02-10T12:28:49.593" v="3490" actId="20577"/>
        <pc:sldMkLst>
          <pc:docMk/>
          <pc:sldMk cId="1072660420" sldId="602"/>
        </pc:sldMkLst>
      </pc:sldChg>
      <pc:sldChg chg="addSp modSp add mod">
        <pc:chgData name="Fokko Stalman" userId="ead2fd5bd8f1acba" providerId="LiveId" clId="{A77C6138-87FD-453B-8DF7-0AD70E70398C}" dt="2025-02-10T12:31:36.396" v="3657" actId="20577"/>
        <pc:sldMkLst>
          <pc:docMk/>
          <pc:sldMk cId="2191815584" sldId="603"/>
        </pc:sldMkLst>
      </pc:sldChg>
      <pc:sldChg chg="addSp delSp modSp add mod">
        <pc:chgData name="Fokko Stalman" userId="ead2fd5bd8f1acba" providerId="LiveId" clId="{A77C6138-87FD-453B-8DF7-0AD70E70398C}" dt="2025-02-10T12:52:31.385" v="3763"/>
        <pc:sldMkLst>
          <pc:docMk/>
          <pc:sldMk cId="4137768438" sldId="604"/>
        </pc:sldMkLst>
      </pc:sldChg>
      <pc:sldChg chg="modSp add mod">
        <pc:chgData name="Fokko Stalman" userId="ead2fd5bd8f1acba" providerId="LiveId" clId="{A77C6138-87FD-453B-8DF7-0AD70E70398C}" dt="2025-02-10T13:06:40.614" v="4273" actId="20577"/>
        <pc:sldMkLst>
          <pc:docMk/>
          <pc:sldMk cId="85599115" sldId="605"/>
        </pc:sldMkLst>
      </pc:sldChg>
      <pc:sldChg chg="modSp add mod">
        <pc:chgData name="Fokko Stalman" userId="ead2fd5bd8f1acba" providerId="LiveId" clId="{A77C6138-87FD-453B-8DF7-0AD70E70398C}" dt="2025-02-10T13:08:15.156" v="4357" actId="1076"/>
        <pc:sldMkLst>
          <pc:docMk/>
          <pc:sldMk cId="3131064685" sldId="606"/>
        </pc:sldMkLst>
      </pc:sldChg>
    </pc:docChg>
  </pc:docChgLst>
  <pc:docChgLst>
    <pc:chgData name="Fokko Stalman" userId="ead2fd5bd8f1acba" providerId="LiveId" clId="{51C5C5F9-C6C8-4F49-9C0A-7E00B3B471E1}"/>
    <pc:docChg chg="undo custSel addSld delSld modSld sldOrd">
      <pc:chgData name="Fokko Stalman" userId="ead2fd5bd8f1acba" providerId="LiveId" clId="{51C5C5F9-C6C8-4F49-9C0A-7E00B3B471E1}" dt="2024-09-09T08:56:38.298" v="2043" actId="1076"/>
      <pc:docMkLst>
        <pc:docMk/>
      </pc:docMkLst>
      <pc:sldChg chg="modSp mod">
        <pc:chgData name="Fokko Stalman" userId="ead2fd5bd8f1acba" providerId="LiveId" clId="{51C5C5F9-C6C8-4F49-9C0A-7E00B3B471E1}" dt="2024-09-06T07:30:51.468" v="2"/>
        <pc:sldMkLst>
          <pc:docMk/>
          <pc:sldMk cId="0" sldId="256"/>
        </pc:sldMkLst>
      </pc:sldChg>
      <pc:sldChg chg="del">
        <pc:chgData name="Fokko Stalman" userId="ead2fd5bd8f1acba" providerId="LiveId" clId="{51C5C5F9-C6C8-4F49-9C0A-7E00B3B471E1}" dt="2024-09-06T08:09:51.744" v="892" actId="47"/>
        <pc:sldMkLst>
          <pc:docMk/>
          <pc:sldMk cId="0" sldId="257"/>
        </pc:sldMkLst>
      </pc:sldChg>
      <pc:sldChg chg="del">
        <pc:chgData name="Fokko Stalman" userId="ead2fd5bd8f1acba" providerId="LiveId" clId="{51C5C5F9-C6C8-4F49-9C0A-7E00B3B471E1}" dt="2024-09-06T08:09:50.869" v="891" actId="47"/>
        <pc:sldMkLst>
          <pc:docMk/>
          <pc:sldMk cId="0" sldId="258"/>
        </pc:sldMkLst>
      </pc:sldChg>
      <pc:sldChg chg="modSp mod">
        <pc:chgData name="Fokko Stalman" userId="ead2fd5bd8f1acba" providerId="LiveId" clId="{51C5C5F9-C6C8-4F49-9C0A-7E00B3B471E1}" dt="2024-09-09T08:47:42.868" v="2039" actId="20577"/>
        <pc:sldMkLst>
          <pc:docMk/>
          <pc:sldMk cId="0" sldId="272"/>
        </pc:sldMkLst>
      </pc:sldChg>
      <pc:sldChg chg="del">
        <pc:chgData name="Fokko Stalman" userId="ead2fd5bd8f1acba" providerId="LiveId" clId="{51C5C5F9-C6C8-4F49-9C0A-7E00B3B471E1}" dt="2024-09-06T08:09:38.176" v="878" actId="47"/>
        <pc:sldMkLst>
          <pc:docMk/>
          <pc:sldMk cId="2269799041" sldId="417"/>
        </pc:sldMkLst>
      </pc:sldChg>
      <pc:sldChg chg="del">
        <pc:chgData name="Fokko Stalman" userId="ead2fd5bd8f1acba" providerId="LiveId" clId="{51C5C5F9-C6C8-4F49-9C0A-7E00B3B471E1}" dt="2024-09-06T08:09:39.958" v="880" actId="47"/>
        <pc:sldMkLst>
          <pc:docMk/>
          <pc:sldMk cId="2200014444" sldId="419"/>
        </pc:sldMkLst>
      </pc:sldChg>
      <pc:sldChg chg="addSp delSp modSp mod">
        <pc:chgData name="Fokko Stalman" userId="ead2fd5bd8f1acba" providerId="LiveId" clId="{51C5C5F9-C6C8-4F49-9C0A-7E00B3B471E1}" dt="2024-09-06T07:39:10.630" v="202" actId="1076"/>
        <pc:sldMkLst>
          <pc:docMk/>
          <pc:sldMk cId="3320929290" sldId="426"/>
        </pc:sldMkLst>
      </pc:sldChg>
      <pc:sldChg chg="modSp mod">
        <pc:chgData name="Fokko Stalman" userId="ead2fd5bd8f1acba" providerId="LiveId" clId="{51C5C5F9-C6C8-4F49-9C0A-7E00B3B471E1}" dt="2024-09-09T08:47:05.681" v="2029" actId="20577"/>
        <pc:sldMkLst>
          <pc:docMk/>
          <pc:sldMk cId="2627552093" sldId="442"/>
        </pc:sldMkLst>
      </pc:sldChg>
      <pc:sldChg chg="del">
        <pc:chgData name="Fokko Stalman" userId="ead2fd5bd8f1acba" providerId="LiveId" clId="{51C5C5F9-C6C8-4F49-9C0A-7E00B3B471E1}" dt="2024-09-06T08:09:50.009" v="890" actId="47"/>
        <pc:sldMkLst>
          <pc:docMk/>
          <pc:sldMk cId="1625231403" sldId="443"/>
        </pc:sldMkLst>
      </pc:sldChg>
      <pc:sldChg chg="del">
        <pc:chgData name="Fokko Stalman" userId="ead2fd5bd8f1acba" providerId="LiveId" clId="{51C5C5F9-C6C8-4F49-9C0A-7E00B3B471E1}" dt="2024-09-06T08:09:39.161" v="879" actId="47"/>
        <pc:sldMkLst>
          <pc:docMk/>
          <pc:sldMk cId="159922963" sldId="444"/>
        </pc:sldMkLst>
      </pc:sldChg>
      <pc:sldChg chg="del">
        <pc:chgData name="Fokko Stalman" userId="ead2fd5bd8f1acba" providerId="LiveId" clId="{51C5C5F9-C6C8-4F49-9C0A-7E00B3B471E1}" dt="2024-09-06T08:09:49.150" v="889" actId="47"/>
        <pc:sldMkLst>
          <pc:docMk/>
          <pc:sldMk cId="3034479477" sldId="445"/>
        </pc:sldMkLst>
      </pc:sldChg>
      <pc:sldChg chg="addSp delSp modSp mod modAnim">
        <pc:chgData name="Fokko Stalman" userId="ead2fd5bd8f1acba" providerId="LiveId" clId="{51C5C5F9-C6C8-4F49-9C0A-7E00B3B471E1}" dt="2024-09-09T06:53:14.116" v="908" actId="1076"/>
        <pc:sldMkLst>
          <pc:docMk/>
          <pc:sldMk cId="1949494907" sldId="446"/>
        </pc:sldMkLst>
      </pc:sldChg>
      <pc:sldChg chg="del">
        <pc:chgData name="Fokko Stalman" userId="ead2fd5bd8f1acba" providerId="LiveId" clId="{51C5C5F9-C6C8-4F49-9C0A-7E00B3B471E1}" dt="2024-09-06T08:09:59.216" v="900" actId="47"/>
        <pc:sldMkLst>
          <pc:docMk/>
          <pc:sldMk cId="3121809616" sldId="447"/>
        </pc:sldMkLst>
      </pc:sldChg>
      <pc:sldChg chg="del">
        <pc:chgData name="Fokko Stalman" userId="ead2fd5bd8f1acba" providerId="LiveId" clId="{51C5C5F9-C6C8-4F49-9C0A-7E00B3B471E1}" dt="2024-09-06T08:09:57.527" v="899" actId="47"/>
        <pc:sldMkLst>
          <pc:docMk/>
          <pc:sldMk cId="1526521882" sldId="448"/>
        </pc:sldMkLst>
      </pc:sldChg>
      <pc:sldChg chg="del">
        <pc:chgData name="Fokko Stalman" userId="ead2fd5bd8f1acba" providerId="LiveId" clId="{51C5C5F9-C6C8-4F49-9C0A-7E00B3B471E1}" dt="2024-09-06T08:09:56.668" v="898" actId="47"/>
        <pc:sldMkLst>
          <pc:docMk/>
          <pc:sldMk cId="70772628" sldId="449"/>
        </pc:sldMkLst>
      </pc:sldChg>
      <pc:sldChg chg="del">
        <pc:chgData name="Fokko Stalman" userId="ead2fd5bd8f1acba" providerId="LiveId" clId="{51C5C5F9-C6C8-4F49-9C0A-7E00B3B471E1}" dt="2024-09-06T08:09:55.887" v="897" actId="47"/>
        <pc:sldMkLst>
          <pc:docMk/>
          <pc:sldMk cId="1240634338" sldId="450"/>
        </pc:sldMkLst>
      </pc:sldChg>
      <pc:sldChg chg="del">
        <pc:chgData name="Fokko Stalman" userId="ead2fd5bd8f1acba" providerId="LiveId" clId="{51C5C5F9-C6C8-4F49-9C0A-7E00B3B471E1}" dt="2024-09-06T08:09:54.246" v="895" actId="47"/>
        <pc:sldMkLst>
          <pc:docMk/>
          <pc:sldMk cId="1774151455" sldId="451"/>
        </pc:sldMkLst>
      </pc:sldChg>
      <pc:sldChg chg="del">
        <pc:chgData name="Fokko Stalman" userId="ead2fd5bd8f1acba" providerId="LiveId" clId="{51C5C5F9-C6C8-4F49-9C0A-7E00B3B471E1}" dt="2024-09-06T08:09:55.058" v="896" actId="47"/>
        <pc:sldMkLst>
          <pc:docMk/>
          <pc:sldMk cId="3855732963" sldId="452"/>
        </pc:sldMkLst>
      </pc:sldChg>
      <pc:sldChg chg="del">
        <pc:chgData name="Fokko Stalman" userId="ead2fd5bd8f1acba" providerId="LiveId" clId="{51C5C5F9-C6C8-4F49-9C0A-7E00B3B471E1}" dt="2024-09-06T08:09:53.324" v="894" actId="47"/>
        <pc:sldMkLst>
          <pc:docMk/>
          <pc:sldMk cId="3637860752" sldId="453"/>
        </pc:sldMkLst>
      </pc:sldChg>
      <pc:sldChg chg="del">
        <pc:chgData name="Fokko Stalman" userId="ead2fd5bd8f1acba" providerId="LiveId" clId="{51C5C5F9-C6C8-4F49-9C0A-7E00B3B471E1}" dt="2024-09-06T08:09:52.558" v="893" actId="47"/>
        <pc:sldMkLst>
          <pc:docMk/>
          <pc:sldMk cId="392661433" sldId="454"/>
        </pc:sldMkLst>
      </pc:sldChg>
      <pc:sldChg chg="del">
        <pc:chgData name="Fokko Stalman" userId="ead2fd5bd8f1acba" providerId="LiveId" clId="{51C5C5F9-C6C8-4F49-9C0A-7E00B3B471E1}" dt="2024-09-06T08:09:41.427" v="881" actId="47"/>
        <pc:sldMkLst>
          <pc:docMk/>
          <pc:sldMk cId="3192459009" sldId="455"/>
        </pc:sldMkLst>
      </pc:sldChg>
      <pc:sldChg chg="del">
        <pc:chgData name="Fokko Stalman" userId="ead2fd5bd8f1acba" providerId="LiveId" clId="{51C5C5F9-C6C8-4F49-9C0A-7E00B3B471E1}" dt="2024-09-06T08:09:48.321" v="888" actId="47"/>
        <pc:sldMkLst>
          <pc:docMk/>
          <pc:sldMk cId="2404876124" sldId="456"/>
        </pc:sldMkLst>
      </pc:sldChg>
      <pc:sldChg chg="del">
        <pc:chgData name="Fokko Stalman" userId="ead2fd5bd8f1acba" providerId="LiveId" clId="{51C5C5F9-C6C8-4F49-9C0A-7E00B3B471E1}" dt="2024-09-06T08:09:47.368" v="887" actId="47"/>
        <pc:sldMkLst>
          <pc:docMk/>
          <pc:sldMk cId="4268849295" sldId="457"/>
        </pc:sldMkLst>
      </pc:sldChg>
      <pc:sldChg chg="del">
        <pc:chgData name="Fokko Stalman" userId="ead2fd5bd8f1acba" providerId="LiveId" clId="{51C5C5F9-C6C8-4F49-9C0A-7E00B3B471E1}" dt="2024-09-06T08:09:46.351" v="886" actId="47"/>
        <pc:sldMkLst>
          <pc:docMk/>
          <pc:sldMk cId="915554770" sldId="458"/>
        </pc:sldMkLst>
      </pc:sldChg>
      <pc:sldChg chg="del">
        <pc:chgData name="Fokko Stalman" userId="ead2fd5bd8f1acba" providerId="LiveId" clId="{51C5C5F9-C6C8-4F49-9C0A-7E00B3B471E1}" dt="2024-09-06T08:09:45.413" v="885" actId="47"/>
        <pc:sldMkLst>
          <pc:docMk/>
          <pc:sldMk cId="4132378322" sldId="459"/>
        </pc:sldMkLst>
      </pc:sldChg>
      <pc:sldChg chg="del">
        <pc:chgData name="Fokko Stalman" userId="ead2fd5bd8f1acba" providerId="LiveId" clId="{51C5C5F9-C6C8-4F49-9C0A-7E00B3B471E1}" dt="2024-09-06T08:09:43.975" v="884" actId="47"/>
        <pc:sldMkLst>
          <pc:docMk/>
          <pc:sldMk cId="2163164851" sldId="460"/>
        </pc:sldMkLst>
      </pc:sldChg>
      <pc:sldChg chg="del">
        <pc:chgData name="Fokko Stalman" userId="ead2fd5bd8f1acba" providerId="LiveId" clId="{51C5C5F9-C6C8-4F49-9C0A-7E00B3B471E1}" dt="2024-09-06T08:09:43.209" v="883" actId="47"/>
        <pc:sldMkLst>
          <pc:docMk/>
          <pc:sldMk cId="1269462643" sldId="461"/>
        </pc:sldMkLst>
      </pc:sldChg>
      <pc:sldChg chg="del">
        <pc:chgData name="Fokko Stalman" userId="ead2fd5bd8f1acba" providerId="LiveId" clId="{51C5C5F9-C6C8-4F49-9C0A-7E00B3B471E1}" dt="2024-09-06T08:09:42.303" v="882" actId="47"/>
        <pc:sldMkLst>
          <pc:docMk/>
          <pc:sldMk cId="3147355992" sldId="462"/>
        </pc:sldMkLst>
      </pc:sldChg>
      <pc:sldChg chg="addSp delSp modSp add mod">
        <pc:chgData name="Fokko Stalman" userId="ead2fd5bd8f1acba" providerId="LiveId" clId="{51C5C5F9-C6C8-4F49-9C0A-7E00B3B471E1}" dt="2024-09-06T07:51:11.927" v="451" actId="115"/>
        <pc:sldMkLst>
          <pc:docMk/>
          <pc:sldMk cId="1307207507" sldId="463"/>
        </pc:sldMkLst>
      </pc:sldChg>
      <pc:sldChg chg="modSp add mod ord">
        <pc:chgData name="Fokko Stalman" userId="ead2fd5bd8f1acba" providerId="LiveId" clId="{51C5C5F9-C6C8-4F49-9C0A-7E00B3B471E1}" dt="2024-09-09T06:52:39.001" v="906"/>
        <pc:sldMkLst>
          <pc:docMk/>
          <pc:sldMk cId="1575175816" sldId="464"/>
        </pc:sldMkLst>
      </pc:sldChg>
      <pc:sldChg chg="modSp add mod">
        <pc:chgData name="Fokko Stalman" userId="ead2fd5bd8f1acba" providerId="LiveId" clId="{51C5C5F9-C6C8-4F49-9C0A-7E00B3B471E1}" dt="2024-09-06T07:52:25.417" v="483" actId="20577"/>
        <pc:sldMkLst>
          <pc:docMk/>
          <pc:sldMk cId="612822156" sldId="465"/>
        </pc:sldMkLst>
      </pc:sldChg>
      <pc:sldChg chg="modSp add mod">
        <pc:chgData name="Fokko Stalman" userId="ead2fd5bd8f1acba" providerId="LiveId" clId="{51C5C5F9-C6C8-4F49-9C0A-7E00B3B471E1}" dt="2024-09-06T08:03:19.537" v="693" actId="1076"/>
        <pc:sldMkLst>
          <pc:docMk/>
          <pc:sldMk cId="273632764" sldId="466"/>
        </pc:sldMkLst>
      </pc:sldChg>
      <pc:sldChg chg="modSp add mod">
        <pc:chgData name="Fokko Stalman" userId="ead2fd5bd8f1acba" providerId="LiveId" clId="{51C5C5F9-C6C8-4F49-9C0A-7E00B3B471E1}" dt="2024-09-09T06:52:53.052" v="907" actId="1076"/>
        <pc:sldMkLst>
          <pc:docMk/>
          <pc:sldMk cId="1133786478" sldId="467"/>
        </pc:sldMkLst>
      </pc:sldChg>
      <pc:sldChg chg="add del">
        <pc:chgData name="Fokko Stalman" userId="ead2fd5bd8f1acba" providerId="LiveId" clId="{51C5C5F9-C6C8-4F49-9C0A-7E00B3B471E1}" dt="2024-09-06T07:54:59.273" v="542" actId="2696"/>
        <pc:sldMkLst>
          <pc:docMk/>
          <pc:sldMk cId="1836159573" sldId="467"/>
        </pc:sldMkLst>
      </pc:sldChg>
      <pc:sldChg chg="modSp add mod ord modAnim">
        <pc:chgData name="Fokko Stalman" userId="ead2fd5bd8f1acba" providerId="LiveId" clId="{51C5C5F9-C6C8-4F49-9C0A-7E00B3B471E1}" dt="2024-09-09T08:03:36.924" v="959" actId="1076"/>
        <pc:sldMkLst>
          <pc:docMk/>
          <pc:sldMk cId="4261282787" sldId="468"/>
        </pc:sldMkLst>
      </pc:sldChg>
      <pc:sldChg chg="addSp delSp modSp add mod ord">
        <pc:chgData name="Fokko Stalman" userId="ead2fd5bd8f1acba" providerId="LiveId" clId="{51C5C5F9-C6C8-4F49-9C0A-7E00B3B471E1}" dt="2024-09-09T08:22:29.452" v="1281"/>
        <pc:sldMkLst>
          <pc:docMk/>
          <pc:sldMk cId="525328939" sldId="469"/>
        </pc:sldMkLst>
      </pc:sldChg>
      <pc:sldChg chg="addSp delSp modSp add mod">
        <pc:chgData name="Fokko Stalman" userId="ead2fd5bd8f1acba" providerId="LiveId" clId="{51C5C5F9-C6C8-4F49-9C0A-7E00B3B471E1}" dt="2024-09-09T08:56:18.102" v="2041" actId="1076"/>
        <pc:sldMkLst>
          <pc:docMk/>
          <pc:sldMk cId="988554362" sldId="470"/>
        </pc:sldMkLst>
      </pc:sldChg>
      <pc:sldChg chg="modSp add mod ord">
        <pc:chgData name="Fokko Stalman" userId="ead2fd5bd8f1acba" providerId="LiveId" clId="{51C5C5F9-C6C8-4F49-9C0A-7E00B3B471E1}" dt="2024-09-09T08:08:58.367" v="1080" actId="20577"/>
        <pc:sldMkLst>
          <pc:docMk/>
          <pc:sldMk cId="740520997" sldId="471"/>
        </pc:sldMkLst>
      </pc:sldChg>
      <pc:sldChg chg="modSp add mod">
        <pc:chgData name="Fokko Stalman" userId="ead2fd5bd8f1acba" providerId="LiveId" clId="{51C5C5F9-C6C8-4F49-9C0A-7E00B3B471E1}" dt="2024-09-09T08:56:38.298" v="2043" actId="1076"/>
        <pc:sldMkLst>
          <pc:docMk/>
          <pc:sldMk cId="2900423849" sldId="472"/>
        </pc:sldMkLst>
      </pc:sldChg>
      <pc:sldChg chg="addSp delSp modSp add mod">
        <pc:chgData name="Fokko Stalman" userId="ead2fd5bd8f1acba" providerId="LiveId" clId="{51C5C5F9-C6C8-4F49-9C0A-7E00B3B471E1}" dt="2024-09-09T08:20:11.287" v="1245" actId="20577"/>
        <pc:sldMkLst>
          <pc:docMk/>
          <pc:sldMk cId="92046377" sldId="473"/>
        </pc:sldMkLst>
      </pc:sldChg>
      <pc:sldChg chg="modSp add mod">
        <pc:chgData name="Fokko Stalman" userId="ead2fd5bd8f1acba" providerId="LiveId" clId="{51C5C5F9-C6C8-4F49-9C0A-7E00B3B471E1}" dt="2024-09-09T08:23:28.924" v="1334" actId="1076"/>
        <pc:sldMkLst>
          <pc:docMk/>
          <pc:sldMk cId="3020947793" sldId="474"/>
        </pc:sldMkLst>
      </pc:sldChg>
      <pc:sldChg chg="modSp add mod">
        <pc:chgData name="Fokko Stalman" userId="ead2fd5bd8f1acba" providerId="LiveId" clId="{51C5C5F9-C6C8-4F49-9C0A-7E00B3B471E1}" dt="2024-09-09T08:27:02.432" v="1431" actId="1076"/>
        <pc:sldMkLst>
          <pc:docMk/>
          <pc:sldMk cId="3846856692" sldId="475"/>
        </pc:sldMkLst>
      </pc:sldChg>
      <pc:sldChg chg="modSp add mod">
        <pc:chgData name="Fokko Stalman" userId="ead2fd5bd8f1acba" providerId="LiveId" clId="{51C5C5F9-C6C8-4F49-9C0A-7E00B3B471E1}" dt="2024-09-09T08:28:10.072" v="1580" actId="20577"/>
        <pc:sldMkLst>
          <pc:docMk/>
          <pc:sldMk cId="2481689896" sldId="476"/>
        </pc:sldMkLst>
      </pc:sldChg>
    </pc:docChg>
  </pc:docChgLst>
  <pc:docChgLst>
    <pc:chgData name="Fokko Stalman" userId="ead2fd5bd8f1acba" providerId="LiveId" clId="{83E96504-0BA0-4878-B2F7-9FD9FBDD503A}"/>
    <pc:docChg chg="undo redo custSel addSld delSld modSld sldOrd">
      <pc:chgData name="Fokko Stalman" userId="ead2fd5bd8f1acba" providerId="LiveId" clId="{83E96504-0BA0-4878-B2F7-9FD9FBDD503A}" dt="2024-03-11T08:48:14.953" v="2202" actId="1076"/>
      <pc:docMkLst>
        <pc:docMk/>
      </pc:docMkLst>
      <pc:sldChg chg="addSp delSp modSp mod">
        <pc:chgData name="Fokko Stalman" userId="ead2fd5bd8f1acba" providerId="LiveId" clId="{83E96504-0BA0-4878-B2F7-9FD9FBDD503A}" dt="2024-03-08T09:54:44.342" v="634" actId="20577"/>
        <pc:sldMkLst>
          <pc:docMk/>
          <pc:sldMk cId="0" sldId="257"/>
        </pc:sldMkLst>
      </pc:sldChg>
      <pc:sldChg chg="modSp add del mod ord">
        <pc:chgData name="Fokko Stalman" userId="ead2fd5bd8f1acba" providerId="LiveId" clId="{83E96504-0BA0-4878-B2F7-9FD9FBDD503A}" dt="2024-03-08T09:50:48.466" v="362"/>
        <pc:sldMkLst>
          <pc:docMk/>
          <pc:sldMk cId="0" sldId="258"/>
        </pc:sldMkLst>
      </pc:sldChg>
      <pc:sldChg chg="del">
        <pc:chgData name="Fokko Stalman" userId="ead2fd5bd8f1acba" providerId="LiveId" clId="{83E96504-0BA0-4878-B2F7-9FD9FBDD503A}" dt="2024-03-08T08:53:12.336" v="80" actId="47"/>
        <pc:sldMkLst>
          <pc:docMk/>
          <pc:sldMk cId="3050995042" sldId="376"/>
        </pc:sldMkLst>
      </pc:sldChg>
      <pc:sldChg chg="del">
        <pc:chgData name="Fokko Stalman" userId="ead2fd5bd8f1acba" providerId="LiveId" clId="{83E96504-0BA0-4878-B2F7-9FD9FBDD503A}" dt="2024-03-08T08:52:31.397" v="61" actId="47"/>
        <pc:sldMkLst>
          <pc:docMk/>
          <pc:sldMk cId="1232275978" sldId="378"/>
        </pc:sldMkLst>
      </pc:sldChg>
      <pc:sldChg chg="del">
        <pc:chgData name="Fokko Stalman" userId="ead2fd5bd8f1acba" providerId="LiveId" clId="{83E96504-0BA0-4878-B2F7-9FD9FBDD503A}" dt="2024-03-08T08:52:29.803" v="60" actId="47"/>
        <pc:sldMkLst>
          <pc:docMk/>
          <pc:sldMk cId="799579133" sldId="381"/>
        </pc:sldMkLst>
      </pc:sldChg>
      <pc:sldChg chg="del">
        <pc:chgData name="Fokko Stalman" userId="ead2fd5bd8f1acba" providerId="LiveId" clId="{83E96504-0BA0-4878-B2F7-9FD9FBDD503A}" dt="2024-03-08T08:53:11.352" v="79" actId="47"/>
        <pc:sldMkLst>
          <pc:docMk/>
          <pc:sldMk cId="3433421781" sldId="385"/>
        </pc:sldMkLst>
      </pc:sldChg>
      <pc:sldChg chg="del">
        <pc:chgData name="Fokko Stalman" userId="ead2fd5bd8f1acba" providerId="LiveId" clId="{83E96504-0BA0-4878-B2F7-9FD9FBDD503A}" dt="2024-03-08T08:53:10.336" v="78" actId="47"/>
        <pc:sldMkLst>
          <pc:docMk/>
          <pc:sldMk cId="587590463" sldId="386"/>
        </pc:sldMkLst>
      </pc:sldChg>
      <pc:sldChg chg="del">
        <pc:chgData name="Fokko Stalman" userId="ead2fd5bd8f1acba" providerId="LiveId" clId="{83E96504-0BA0-4878-B2F7-9FD9FBDD503A}" dt="2024-03-08T08:52:25.161" v="58" actId="47"/>
        <pc:sldMkLst>
          <pc:docMk/>
          <pc:sldMk cId="2420176176" sldId="387"/>
        </pc:sldMkLst>
      </pc:sldChg>
      <pc:sldChg chg="del">
        <pc:chgData name="Fokko Stalman" userId="ead2fd5bd8f1acba" providerId="LiveId" clId="{83E96504-0BA0-4878-B2F7-9FD9FBDD503A}" dt="2024-03-08T08:52:23.535" v="57" actId="47"/>
        <pc:sldMkLst>
          <pc:docMk/>
          <pc:sldMk cId="3727794841" sldId="388"/>
        </pc:sldMkLst>
      </pc:sldChg>
      <pc:sldChg chg="del">
        <pc:chgData name="Fokko Stalman" userId="ead2fd5bd8f1acba" providerId="LiveId" clId="{83E96504-0BA0-4878-B2F7-9FD9FBDD503A}" dt="2024-03-08T08:52:22.659" v="56" actId="47"/>
        <pc:sldMkLst>
          <pc:docMk/>
          <pc:sldMk cId="3044980491" sldId="389"/>
        </pc:sldMkLst>
      </pc:sldChg>
      <pc:sldChg chg="del">
        <pc:chgData name="Fokko Stalman" userId="ead2fd5bd8f1acba" providerId="LiveId" clId="{83E96504-0BA0-4878-B2F7-9FD9FBDD503A}" dt="2024-03-08T08:52:21.721" v="55" actId="47"/>
        <pc:sldMkLst>
          <pc:docMk/>
          <pc:sldMk cId="1759040621" sldId="390"/>
        </pc:sldMkLst>
      </pc:sldChg>
      <pc:sldChg chg="del">
        <pc:chgData name="Fokko Stalman" userId="ead2fd5bd8f1acba" providerId="LiveId" clId="{83E96504-0BA0-4878-B2F7-9FD9FBDD503A}" dt="2024-03-08T08:52:20.768" v="54" actId="47"/>
        <pc:sldMkLst>
          <pc:docMk/>
          <pc:sldMk cId="2890660871" sldId="391"/>
        </pc:sldMkLst>
      </pc:sldChg>
      <pc:sldChg chg="del">
        <pc:chgData name="Fokko Stalman" userId="ead2fd5bd8f1acba" providerId="LiveId" clId="{83E96504-0BA0-4878-B2F7-9FD9FBDD503A}" dt="2024-03-08T08:52:18.830" v="53" actId="47"/>
        <pc:sldMkLst>
          <pc:docMk/>
          <pc:sldMk cId="1446654647" sldId="392"/>
        </pc:sldMkLst>
      </pc:sldChg>
      <pc:sldChg chg="del">
        <pc:chgData name="Fokko Stalman" userId="ead2fd5bd8f1acba" providerId="LiveId" clId="{83E96504-0BA0-4878-B2F7-9FD9FBDD503A}" dt="2024-03-08T08:52:26.584" v="59" actId="47"/>
        <pc:sldMkLst>
          <pc:docMk/>
          <pc:sldMk cId="1815935698" sldId="393"/>
        </pc:sldMkLst>
      </pc:sldChg>
      <pc:sldChg chg="del">
        <pc:chgData name="Fokko Stalman" userId="ead2fd5bd8f1acba" providerId="LiveId" clId="{83E96504-0BA0-4878-B2F7-9FD9FBDD503A}" dt="2024-03-08T08:52:17.861" v="52" actId="47"/>
        <pc:sldMkLst>
          <pc:docMk/>
          <pc:sldMk cId="3142747817" sldId="394"/>
        </pc:sldMkLst>
      </pc:sldChg>
      <pc:sldChg chg="del">
        <pc:chgData name="Fokko Stalman" userId="ead2fd5bd8f1acba" providerId="LiveId" clId="{83E96504-0BA0-4878-B2F7-9FD9FBDD503A}" dt="2024-03-08T08:52:16.377" v="51" actId="47"/>
        <pc:sldMkLst>
          <pc:docMk/>
          <pc:sldMk cId="2824146910" sldId="395"/>
        </pc:sldMkLst>
      </pc:sldChg>
      <pc:sldChg chg="del">
        <pc:chgData name="Fokko Stalman" userId="ead2fd5bd8f1acba" providerId="LiveId" clId="{83E96504-0BA0-4878-B2F7-9FD9FBDD503A}" dt="2024-03-08T08:52:15.593" v="50" actId="47"/>
        <pc:sldMkLst>
          <pc:docMk/>
          <pc:sldMk cId="3790323926" sldId="396"/>
        </pc:sldMkLst>
      </pc:sldChg>
      <pc:sldChg chg="del">
        <pc:chgData name="Fokko Stalman" userId="ead2fd5bd8f1acba" providerId="LiveId" clId="{83E96504-0BA0-4878-B2F7-9FD9FBDD503A}" dt="2024-03-08T08:52:14.593" v="49" actId="47"/>
        <pc:sldMkLst>
          <pc:docMk/>
          <pc:sldMk cId="4087976140" sldId="397"/>
        </pc:sldMkLst>
      </pc:sldChg>
      <pc:sldChg chg="del">
        <pc:chgData name="Fokko Stalman" userId="ead2fd5bd8f1acba" providerId="LiveId" clId="{83E96504-0BA0-4878-B2F7-9FD9FBDD503A}" dt="2024-03-08T08:52:12.968" v="48" actId="47"/>
        <pc:sldMkLst>
          <pc:docMk/>
          <pc:sldMk cId="2947856891" sldId="398"/>
        </pc:sldMkLst>
      </pc:sldChg>
      <pc:sldChg chg="addSp delSp modSp mod">
        <pc:chgData name="Fokko Stalman" userId="ead2fd5bd8f1acba" providerId="LiveId" clId="{83E96504-0BA0-4878-B2F7-9FD9FBDD503A}" dt="2024-03-11T08:48:14.953" v="2202" actId="1076"/>
        <pc:sldMkLst>
          <pc:docMk/>
          <pc:sldMk cId="921509120" sldId="399"/>
        </pc:sldMkLst>
      </pc:sldChg>
      <pc:sldChg chg="modSp add mod">
        <pc:chgData name="Fokko Stalman" userId="ead2fd5bd8f1acba" providerId="LiveId" clId="{83E96504-0BA0-4878-B2F7-9FD9FBDD503A}" dt="2024-03-08T09:58:19.042" v="825" actId="20577"/>
        <pc:sldMkLst>
          <pc:docMk/>
          <pc:sldMk cId="745094600" sldId="400"/>
        </pc:sldMkLst>
      </pc:sldChg>
      <pc:sldChg chg="modSp add mod">
        <pc:chgData name="Fokko Stalman" userId="ead2fd5bd8f1acba" providerId="LiveId" clId="{83E96504-0BA0-4878-B2F7-9FD9FBDD503A}" dt="2024-03-08T10:15:06.258" v="839" actId="5793"/>
        <pc:sldMkLst>
          <pc:docMk/>
          <pc:sldMk cId="507961933" sldId="401"/>
        </pc:sldMkLst>
      </pc:sldChg>
      <pc:sldChg chg="modSp add mod">
        <pc:chgData name="Fokko Stalman" userId="ead2fd5bd8f1acba" providerId="LiveId" clId="{83E96504-0BA0-4878-B2F7-9FD9FBDD503A}" dt="2024-03-08T10:26:00.728" v="1111" actId="5793"/>
        <pc:sldMkLst>
          <pc:docMk/>
          <pc:sldMk cId="3870907809" sldId="402"/>
        </pc:sldMkLst>
      </pc:sldChg>
      <pc:sldChg chg="addSp modSp add del mod ord">
        <pc:chgData name="Fokko Stalman" userId="ead2fd5bd8f1acba" providerId="LiveId" clId="{83E96504-0BA0-4878-B2F7-9FD9FBDD503A}" dt="2024-03-08T10:41:02.942" v="1285" actId="122"/>
        <pc:sldMkLst>
          <pc:docMk/>
          <pc:sldMk cId="3196733382" sldId="403"/>
        </pc:sldMkLst>
      </pc:sldChg>
      <pc:sldChg chg="addSp delSp modSp add mod ord">
        <pc:chgData name="Fokko Stalman" userId="ead2fd5bd8f1acba" providerId="LiveId" clId="{83E96504-0BA0-4878-B2F7-9FD9FBDD503A}" dt="2024-03-08T10:39:07.906" v="1254" actId="1076"/>
        <pc:sldMkLst>
          <pc:docMk/>
          <pc:sldMk cId="3630403434" sldId="404"/>
        </pc:sldMkLst>
      </pc:sldChg>
      <pc:sldChg chg="modSp add mod">
        <pc:chgData name="Fokko Stalman" userId="ead2fd5bd8f1acba" providerId="LiveId" clId="{83E96504-0BA0-4878-B2F7-9FD9FBDD503A}" dt="2024-03-08T10:40:53.329" v="1284" actId="1076"/>
        <pc:sldMkLst>
          <pc:docMk/>
          <pc:sldMk cId="2447510595" sldId="405"/>
        </pc:sldMkLst>
      </pc:sldChg>
      <pc:sldChg chg="modSp add mod">
        <pc:chgData name="Fokko Stalman" userId="ead2fd5bd8f1acba" providerId="LiveId" clId="{83E96504-0BA0-4878-B2F7-9FD9FBDD503A}" dt="2024-03-08T10:35:03.335" v="1204" actId="20577"/>
        <pc:sldMkLst>
          <pc:docMk/>
          <pc:sldMk cId="621388743" sldId="406"/>
        </pc:sldMkLst>
      </pc:sldChg>
      <pc:sldChg chg="modSp add mod">
        <pc:chgData name="Fokko Stalman" userId="ead2fd5bd8f1acba" providerId="LiveId" clId="{83E96504-0BA0-4878-B2F7-9FD9FBDD503A}" dt="2024-03-08T10:36:24.662" v="1235" actId="1076"/>
        <pc:sldMkLst>
          <pc:docMk/>
          <pc:sldMk cId="179951217" sldId="407"/>
        </pc:sldMkLst>
      </pc:sldChg>
      <pc:sldChg chg="add">
        <pc:chgData name="Fokko Stalman" userId="ead2fd5bd8f1acba" providerId="LiveId" clId="{83E96504-0BA0-4878-B2F7-9FD9FBDD503A}" dt="2024-03-08T10:37:19.438" v="1244" actId="2890"/>
        <pc:sldMkLst>
          <pc:docMk/>
          <pc:sldMk cId="3122445891" sldId="408"/>
        </pc:sldMkLst>
      </pc:sldChg>
      <pc:sldChg chg="addSp delSp modSp add mod">
        <pc:chgData name="Fokko Stalman" userId="ead2fd5bd8f1acba" providerId="LiveId" clId="{83E96504-0BA0-4878-B2F7-9FD9FBDD503A}" dt="2024-03-08T10:46:57.795" v="1451" actId="20577"/>
        <pc:sldMkLst>
          <pc:docMk/>
          <pc:sldMk cId="1505432073" sldId="409"/>
        </pc:sldMkLst>
      </pc:sldChg>
      <pc:sldChg chg="addSp delSp modSp add mod">
        <pc:chgData name="Fokko Stalman" userId="ead2fd5bd8f1acba" providerId="LiveId" clId="{83E96504-0BA0-4878-B2F7-9FD9FBDD503A}" dt="2024-03-11T08:00:33.248" v="1569" actId="122"/>
        <pc:sldMkLst>
          <pc:docMk/>
          <pc:sldMk cId="3197753502" sldId="410"/>
        </pc:sldMkLst>
      </pc:sldChg>
      <pc:sldChg chg="modSp add mod">
        <pc:chgData name="Fokko Stalman" userId="ead2fd5bd8f1acba" providerId="LiveId" clId="{83E96504-0BA0-4878-B2F7-9FD9FBDD503A}" dt="2024-03-11T08:19:48.024" v="1670" actId="14100"/>
        <pc:sldMkLst>
          <pc:docMk/>
          <pc:sldMk cId="2096374494" sldId="411"/>
        </pc:sldMkLst>
      </pc:sldChg>
      <pc:sldChg chg="modSp add mod">
        <pc:chgData name="Fokko Stalman" userId="ead2fd5bd8f1acba" providerId="LiveId" clId="{83E96504-0BA0-4878-B2F7-9FD9FBDD503A}" dt="2024-03-11T08:19:39.209" v="1667" actId="1076"/>
        <pc:sldMkLst>
          <pc:docMk/>
          <pc:sldMk cId="240570981" sldId="412"/>
        </pc:sldMkLst>
      </pc:sldChg>
      <pc:sldChg chg="modSp add mod">
        <pc:chgData name="Fokko Stalman" userId="ead2fd5bd8f1acba" providerId="LiveId" clId="{83E96504-0BA0-4878-B2F7-9FD9FBDD503A}" dt="2024-03-11T08:29:05.914" v="1839" actId="113"/>
        <pc:sldMkLst>
          <pc:docMk/>
          <pc:sldMk cId="1593843795" sldId="413"/>
        </pc:sldMkLst>
      </pc:sldChg>
      <pc:sldChg chg="addSp delSp modSp add mod">
        <pc:chgData name="Fokko Stalman" userId="ead2fd5bd8f1acba" providerId="LiveId" clId="{83E96504-0BA0-4878-B2F7-9FD9FBDD503A}" dt="2024-03-11T08:30:16.654" v="1851" actId="14100"/>
        <pc:sldMkLst>
          <pc:docMk/>
          <pc:sldMk cId="67553566" sldId="414"/>
        </pc:sldMkLst>
      </pc:sldChg>
      <pc:sldChg chg="modSp add mod">
        <pc:chgData name="Fokko Stalman" userId="ead2fd5bd8f1acba" providerId="LiveId" clId="{83E96504-0BA0-4878-B2F7-9FD9FBDD503A}" dt="2024-03-11T08:32:39.757" v="1907" actId="1076"/>
        <pc:sldMkLst>
          <pc:docMk/>
          <pc:sldMk cId="3479124399" sldId="415"/>
        </pc:sldMkLst>
      </pc:sldChg>
      <pc:sldChg chg="modSp add mod">
        <pc:chgData name="Fokko Stalman" userId="ead2fd5bd8f1acba" providerId="LiveId" clId="{83E96504-0BA0-4878-B2F7-9FD9FBDD503A}" dt="2024-03-11T08:33:02.499" v="1916" actId="20577"/>
        <pc:sldMkLst>
          <pc:docMk/>
          <pc:sldMk cId="156820159" sldId="416"/>
        </pc:sldMkLst>
      </pc:sldChg>
      <pc:sldChg chg="addSp delSp modSp add mod">
        <pc:chgData name="Fokko Stalman" userId="ead2fd5bd8f1acba" providerId="LiveId" clId="{83E96504-0BA0-4878-B2F7-9FD9FBDD503A}" dt="2024-03-11T08:33:44.472" v="1921" actId="14100"/>
        <pc:sldMkLst>
          <pc:docMk/>
          <pc:sldMk cId="2269799041" sldId="417"/>
        </pc:sldMkLst>
      </pc:sldChg>
      <pc:sldChg chg="modSp add mod ord">
        <pc:chgData name="Fokko Stalman" userId="ead2fd5bd8f1acba" providerId="LiveId" clId="{83E96504-0BA0-4878-B2F7-9FD9FBDD503A}" dt="2024-03-11T08:42:06.023" v="1981" actId="1076"/>
        <pc:sldMkLst>
          <pc:docMk/>
          <pc:sldMk cId="3233820769" sldId="418"/>
        </pc:sldMkLst>
      </pc:sldChg>
    </pc:docChg>
  </pc:docChgLst>
  <pc:docChgLst>
    <pc:chgData name="Fokko Stalman" userId="ead2fd5bd8f1acba" providerId="LiveId" clId="{B6870ADD-E600-492E-A1F8-2FF78463A92C}"/>
    <pc:docChg chg="undo custSel addSld delSld modSld sldOrd">
      <pc:chgData name="Fokko Stalman" userId="ead2fd5bd8f1acba" providerId="LiveId" clId="{B6870ADD-E600-492E-A1F8-2FF78463A92C}" dt="2024-04-22T10:55:31.777" v="2821" actId="20577"/>
      <pc:docMkLst>
        <pc:docMk/>
      </pc:docMkLst>
      <pc:sldChg chg="modSp mod">
        <pc:chgData name="Fokko Stalman" userId="ead2fd5bd8f1acba" providerId="LiveId" clId="{B6870ADD-E600-492E-A1F8-2FF78463A92C}" dt="2024-04-22T06:40:49.004" v="22" actId="20577"/>
        <pc:sldMkLst>
          <pc:docMk/>
          <pc:sldMk cId="0" sldId="256"/>
        </pc:sldMkLst>
      </pc:sldChg>
      <pc:sldChg chg="modSp add del mod ord">
        <pc:chgData name="Fokko Stalman" userId="ead2fd5bd8f1acba" providerId="LiveId" clId="{B6870ADD-E600-492E-A1F8-2FF78463A92C}" dt="2024-04-22T09:20:50.497" v="1509" actId="14100"/>
        <pc:sldMkLst>
          <pc:docMk/>
          <pc:sldMk cId="0" sldId="257"/>
        </pc:sldMkLst>
      </pc:sldChg>
      <pc:sldChg chg="modSp mod">
        <pc:chgData name="Fokko Stalman" userId="ead2fd5bd8f1acba" providerId="LiveId" clId="{B6870ADD-E600-492E-A1F8-2FF78463A92C}" dt="2024-04-22T08:38:36.009" v="904" actId="20577"/>
        <pc:sldMkLst>
          <pc:docMk/>
          <pc:sldMk cId="0" sldId="258"/>
        </pc:sldMkLst>
      </pc:sldChg>
      <pc:sldChg chg="modSp mod">
        <pc:chgData name="Fokko Stalman" userId="ead2fd5bd8f1acba" providerId="LiveId" clId="{B6870ADD-E600-492E-A1F8-2FF78463A92C}" dt="2024-04-22T07:34:06.946" v="335" actId="20577"/>
        <pc:sldMkLst>
          <pc:docMk/>
          <pc:sldMk cId="0" sldId="272"/>
        </pc:sldMkLst>
      </pc:sldChg>
      <pc:sldChg chg="del">
        <pc:chgData name="Fokko Stalman" userId="ead2fd5bd8f1acba" providerId="LiveId" clId="{B6870ADD-E600-492E-A1F8-2FF78463A92C}" dt="2024-04-22T07:37:15.346" v="382" actId="47"/>
        <pc:sldMkLst>
          <pc:docMk/>
          <pc:sldMk cId="3196733382" sldId="403"/>
        </pc:sldMkLst>
      </pc:sldChg>
      <pc:sldChg chg="del">
        <pc:chgData name="Fokko Stalman" userId="ead2fd5bd8f1acba" providerId="LiveId" clId="{B6870ADD-E600-492E-A1F8-2FF78463A92C}" dt="2024-04-22T07:37:13.798" v="381" actId="47"/>
        <pc:sldMkLst>
          <pc:docMk/>
          <pc:sldMk cId="621388743" sldId="406"/>
        </pc:sldMkLst>
      </pc:sldChg>
      <pc:sldChg chg="del">
        <pc:chgData name="Fokko Stalman" userId="ead2fd5bd8f1acba" providerId="LiveId" clId="{B6870ADD-E600-492E-A1F8-2FF78463A92C}" dt="2024-04-22T07:37:05.338" v="376" actId="47"/>
        <pc:sldMkLst>
          <pc:docMk/>
          <pc:sldMk cId="67553566" sldId="414"/>
        </pc:sldMkLst>
      </pc:sldChg>
      <pc:sldChg chg="addSp delSp modSp mod">
        <pc:chgData name="Fokko Stalman" userId="ead2fd5bd8f1acba" providerId="LiveId" clId="{B6870ADD-E600-492E-A1F8-2FF78463A92C}" dt="2024-04-22T10:48:07.320" v="2439" actId="962"/>
        <pc:sldMkLst>
          <pc:docMk/>
          <pc:sldMk cId="2269799041" sldId="417"/>
        </pc:sldMkLst>
      </pc:sldChg>
      <pc:sldChg chg="modSp mod ord">
        <pc:chgData name="Fokko Stalman" userId="ead2fd5bd8f1acba" providerId="LiveId" clId="{B6870ADD-E600-492E-A1F8-2FF78463A92C}" dt="2024-04-22T10:43:20.397" v="2366" actId="20577"/>
        <pc:sldMkLst>
          <pc:docMk/>
          <pc:sldMk cId="2200014444" sldId="419"/>
        </pc:sldMkLst>
      </pc:sldChg>
      <pc:sldChg chg="del">
        <pc:chgData name="Fokko Stalman" userId="ead2fd5bd8f1acba" providerId="LiveId" clId="{B6870ADD-E600-492E-A1F8-2FF78463A92C}" dt="2024-04-22T07:37:16.408" v="383" actId="47"/>
        <pc:sldMkLst>
          <pc:docMk/>
          <pc:sldMk cId="1432967963" sldId="420"/>
        </pc:sldMkLst>
      </pc:sldChg>
      <pc:sldChg chg="del">
        <pc:chgData name="Fokko Stalman" userId="ead2fd5bd8f1acba" providerId="LiveId" clId="{B6870ADD-E600-492E-A1F8-2FF78463A92C}" dt="2024-04-22T07:37:12.468" v="380" actId="47"/>
        <pc:sldMkLst>
          <pc:docMk/>
          <pc:sldMk cId="1065932900" sldId="421"/>
        </pc:sldMkLst>
      </pc:sldChg>
      <pc:sldChg chg="delSp del mod ord">
        <pc:chgData name="Fokko Stalman" userId="ead2fd5bd8f1acba" providerId="LiveId" clId="{B6870ADD-E600-492E-A1F8-2FF78463A92C}" dt="2024-04-22T07:27:18.326" v="176" actId="47"/>
        <pc:sldMkLst>
          <pc:docMk/>
          <pc:sldMk cId="110260666" sldId="422"/>
        </pc:sldMkLst>
      </pc:sldChg>
      <pc:sldChg chg="del">
        <pc:chgData name="Fokko Stalman" userId="ead2fd5bd8f1acba" providerId="LiveId" clId="{B6870ADD-E600-492E-A1F8-2FF78463A92C}" dt="2024-04-22T07:37:07.200" v="377" actId="47"/>
        <pc:sldMkLst>
          <pc:docMk/>
          <pc:sldMk cId="1566435989" sldId="423"/>
        </pc:sldMkLst>
      </pc:sldChg>
      <pc:sldChg chg="del">
        <pc:chgData name="Fokko Stalman" userId="ead2fd5bd8f1acba" providerId="LiveId" clId="{B6870ADD-E600-492E-A1F8-2FF78463A92C}" dt="2024-04-22T07:37:08.607" v="378" actId="47"/>
        <pc:sldMkLst>
          <pc:docMk/>
          <pc:sldMk cId="2313363753" sldId="424"/>
        </pc:sldMkLst>
      </pc:sldChg>
      <pc:sldChg chg="del">
        <pc:chgData name="Fokko Stalman" userId="ead2fd5bd8f1acba" providerId="LiveId" clId="{B6870ADD-E600-492E-A1F8-2FF78463A92C}" dt="2024-04-22T07:37:10.077" v="379" actId="47"/>
        <pc:sldMkLst>
          <pc:docMk/>
          <pc:sldMk cId="4081601066" sldId="425"/>
        </pc:sldMkLst>
      </pc:sldChg>
      <pc:sldChg chg="addSp delSp modSp mod ord">
        <pc:chgData name="Fokko Stalman" userId="ead2fd5bd8f1acba" providerId="LiveId" clId="{B6870ADD-E600-492E-A1F8-2FF78463A92C}" dt="2024-04-22T08:14:46.483" v="686" actId="1076"/>
        <pc:sldMkLst>
          <pc:docMk/>
          <pc:sldMk cId="3320929290" sldId="426"/>
        </pc:sldMkLst>
      </pc:sldChg>
      <pc:sldChg chg="del">
        <pc:chgData name="Fokko Stalman" userId="ead2fd5bd8f1acba" providerId="LiveId" clId="{B6870ADD-E600-492E-A1F8-2FF78463A92C}" dt="2024-04-22T07:36:29.434" v="347" actId="47"/>
        <pc:sldMkLst>
          <pc:docMk/>
          <pc:sldMk cId="2161085315" sldId="427"/>
        </pc:sldMkLst>
      </pc:sldChg>
      <pc:sldChg chg="del">
        <pc:chgData name="Fokko Stalman" userId="ead2fd5bd8f1acba" providerId="LiveId" clId="{B6870ADD-E600-492E-A1F8-2FF78463A92C}" dt="2024-04-22T07:36:30.137" v="348" actId="47"/>
        <pc:sldMkLst>
          <pc:docMk/>
          <pc:sldMk cId="1932570394" sldId="428"/>
        </pc:sldMkLst>
      </pc:sldChg>
      <pc:sldChg chg="del">
        <pc:chgData name="Fokko Stalman" userId="ead2fd5bd8f1acba" providerId="LiveId" clId="{B6870ADD-E600-492E-A1F8-2FF78463A92C}" dt="2024-04-22T07:36:23.948" v="346" actId="47"/>
        <pc:sldMkLst>
          <pc:docMk/>
          <pc:sldMk cId="164660285" sldId="429"/>
        </pc:sldMkLst>
      </pc:sldChg>
      <pc:sldChg chg="del">
        <pc:chgData name="Fokko Stalman" userId="ead2fd5bd8f1acba" providerId="LiveId" clId="{B6870ADD-E600-492E-A1F8-2FF78463A92C}" dt="2024-04-22T07:36:05.991" v="336" actId="2696"/>
        <pc:sldMkLst>
          <pc:docMk/>
          <pc:sldMk cId="3339547293" sldId="430"/>
        </pc:sldMkLst>
      </pc:sldChg>
      <pc:sldChg chg="del">
        <pc:chgData name="Fokko Stalman" userId="ead2fd5bd8f1acba" providerId="LiveId" clId="{B6870ADD-E600-492E-A1F8-2FF78463A92C}" dt="2024-04-22T07:36:32.481" v="349" actId="47"/>
        <pc:sldMkLst>
          <pc:docMk/>
          <pc:sldMk cId="3220433410" sldId="431"/>
        </pc:sldMkLst>
      </pc:sldChg>
      <pc:sldChg chg="del">
        <pc:chgData name="Fokko Stalman" userId="ead2fd5bd8f1acba" providerId="LiveId" clId="{B6870ADD-E600-492E-A1F8-2FF78463A92C}" dt="2024-04-22T07:36:34.700" v="350" actId="47"/>
        <pc:sldMkLst>
          <pc:docMk/>
          <pc:sldMk cId="2110330665" sldId="432"/>
        </pc:sldMkLst>
      </pc:sldChg>
      <pc:sldChg chg="del">
        <pc:chgData name="Fokko Stalman" userId="ead2fd5bd8f1acba" providerId="LiveId" clId="{B6870ADD-E600-492E-A1F8-2FF78463A92C}" dt="2024-04-22T07:36:20.572" v="344" actId="47"/>
        <pc:sldMkLst>
          <pc:docMk/>
          <pc:sldMk cId="884146147" sldId="433"/>
        </pc:sldMkLst>
      </pc:sldChg>
      <pc:sldChg chg="del">
        <pc:chgData name="Fokko Stalman" userId="ead2fd5bd8f1acba" providerId="LiveId" clId="{B6870ADD-E600-492E-A1F8-2FF78463A92C}" dt="2024-04-22T07:36:21.432" v="345" actId="47"/>
        <pc:sldMkLst>
          <pc:docMk/>
          <pc:sldMk cId="3980027516" sldId="434"/>
        </pc:sldMkLst>
      </pc:sldChg>
      <pc:sldChg chg="del">
        <pc:chgData name="Fokko Stalman" userId="ead2fd5bd8f1acba" providerId="LiveId" clId="{B6870ADD-E600-492E-A1F8-2FF78463A92C}" dt="2024-04-22T07:36:15.711" v="340" actId="47"/>
        <pc:sldMkLst>
          <pc:docMk/>
          <pc:sldMk cId="574897115" sldId="435"/>
        </pc:sldMkLst>
      </pc:sldChg>
      <pc:sldChg chg="del">
        <pc:chgData name="Fokko Stalman" userId="ead2fd5bd8f1acba" providerId="LiveId" clId="{B6870ADD-E600-492E-A1F8-2FF78463A92C}" dt="2024-04-22T07:36:16.523" v="341" actId="47"/>
        <pc:sldMkLst>
          <pc:docMk/>
          <pc:sldMk cId="936085742" sldId="436"/>
        </pc:sldMkLst>
      </pc:sldChg>
      <pc:sldChg chg="del">
        <pc:chgData name="Fokko Stalman" userId="ead2fd5bd8f1acba" providerId="LiveId" clId="{B6870ADD-E600-492E-A1F8-2FF78463A92C}" dt="2024-04-22T07:36:17.336" v="342" actId="47"/>
        <pc:sldMkLst>
          <pc:docMk/>
          <pc:sldMk cId="3510694370" sldId="437"/>
        </pc:sldMkLst>
      </pc:sldChg>
      <pc:sldChg chg="del">
        <pc:chgData name="Fokko Stalman" userId="ead2fd5bd8f1acba" providerId="LiveId" clId="{B6870ADD-E600-492E-A1F8-2FF78463A92C}" dt="2024-04-22T07:36:18.337" v="343" actId="47"/>
        <pc:sldMkLst>
          <pc:docMk/>
          <pc:sldMk cId="197003723" sldId="438"/>
        </pc:sldMkLst>
      </pc:sldChg>
      <pc:sldChg chg="del">
        <pc:chgData name="Fokko Stalman" userId="ead2fd5bd8f1acba" providerId="LiveId" clId="{B6870ADD-E600-492E-A1F8-2FF78463A92C}" dt="2024-04-22T07:36:11.569" v="337" actId="2696"/>
        <pc:sldMkLst>
          <pc:docMk/>
          <pc:sldMk cId="821485949" sldId="439"/>
        </pc:sldMkLst>
      </pc:sldChg>
      <pc:sldChg chg="del">
        <pc:chgData name="Fokko Stalman" userId="ead2fd5bd8f1acba" providerId="LiveId" clId="{B6870ADD-E600-492E-A1F8-2FF78463A92C}" dt="2024-04-22T07:36:13.273" v="338" actId="47"/>
        <pc:sldMkLst>
          <pc:docMk/>
          <pc:sldMk cId="3353167111" sldId="440"/>
        </pc:sldMkLst>
      </pc:sldChg>
      <pc:sldChg chg="del">
        <pc:chgData name="Fokko Stalman" userId="ead2fd5bd8f1acba" providerId="LiveId" clId="{B6870ADD-E600-492E-A1F8-2FF78463A92C}" dt="2024-04-22T07:36:14.336" v="339" actId="47"/>
        <pc:sldMkLst>
          <pc:docMk/>
          <pc:sldMk cId="357349215" sldId="441"/>
        </pc:sldMkLst>
      </pc:sldChg>
      <pc:sldChg chg="modSp mod">
        <pc:chgData name="Fokko Stalman" userId="ead2fd5bd8f1acba" providerId="LiveId" clId="{B6870ADD-E600-492E-A1F8-2FF78463A92C}" dt="2024-04-22T10:55:31.777" v="2821" actId="20577"/>
        <pc:sldMkLst>
          <pc:docMk/>
          <pc:sldMk cId="2627552093" sldId="442"/>
        </pc:sldMkLst>
      </pc:sldChg>
      <pc:sldChg chg="modSp add mod">
        <pc:chgData name="Fokko Stalman" userId="ead2fd5bd8f1acba" providerId="LiveId" clId="{B6870ADD-E600-492E-A1F8-2FF78463A92C}" dt="2024-04-22T07:26:39.953" v="171" actId="114"/>
        <pc:sldMkLst>
          <pc:docMk/>
          <pc:sldMk cId="1625231403" sldId="443"/>
        </pc:sldMkLst>
      </pc:sldChg>
      <pc:sldChg chg="delSp modSp add del mod ord">
        <pc:chgData name="Fokko Stalman" userId="ead2fd5bd8f1acba" providerId="LiveId" clId="{B6870ADD-E600-492E-A1F8-2FF78463A92C}" dt="2024-04-22T10:54:07.474" v="2704" actId="478"/>
        <pc:sldMkLst>
          <pc:docMk/>
          <pc:sldMk cId="159922963" sldId="444"/>
        </pc:sldMkLst>
      </pc:sldChg>
      <pc:sldChg chg="addSp delSp modSp add mod chgLayout">
        <pc:chgData name="Fokko Stalman" userId="ead2fd5bd8f1acba" providerId="LiveId" clId="{B6870ADD-E600-492E-A1F8-2FF78463A92C}" dt="2024-04-22T09:20:35.835" v="1506" actId="21"/>
        <pc:sldMkLst>
          <pc:docMk/>
          <pc:sldMk cId="3034479477" sldId="445"/>
        </pc:sldMkLst>
      </pc:sldChg>
      <pc:sldChg chg="modSp add mod">
        <pc:chgData name="Fokko Stalman" userId="ead2fd5bd8f1acba" providerId="LiveId" clId="{B6870ADD-E600-492E-A1F8-2FF78463A92C}" dt="2024-04-22T08:14:36.392" v="684" actId="1076"/>
        <pc:sldMkLst>
          <pc:docMk/>
          <pc:sldMk cId="1949494907" sldId="446"/>
        </pc:sldMkLst>
      </pc:sldChg>
      <pc:sldChg chg="modSp add mod">
        <pc:chgData name="Fokko Stalman" userId="ead2fd5bd8f1acba" providerId="LiveId" clId="{B6870ADD-E600-492E-A1F8-2FF78463A92C}" dt="2024-04-22T08:14:58.364" v="688" actId="1076"/>
        <pc:sldMkLst>
          <pc:docMk/>
          <pc:sldMk cId="3121809616" sldId="447"/>
        </pc:sldMkLst>
      </pc:sldChg>
      <pc:sldChg chg="modSp add mod">
        <pc:chgData name="Fokko Stalman" userId="ead2fd5bd8f1acba" providerId="LiveId" clId="{B6870ADD-E600-492E-A1F8-2FF78463A92C}" dt="2024-04-22T08:17:07.354" v="697" actId="1076"/>
        <pc:sldMkLst>
          <pc:docMk/>
          <pc:sldMk cId="1526521882" sldId="448"/>
        </pc:sldMkLst>
      </pc:sldChg>
      <pc:sldChg chg="modSp add mod">
        <pc:chgData name="Fokko Stalman" userId="ead2fd5bd8f1acba" providerId="LiveId" clId="{B6870ADD-E600-492E-A1F8-2FF78463A92C}" dt="2024-04-22T08:20:56.874" v="729" actId="1076"/>
        <pc:sldMkLst>
          <pc:docMk/>
          <pc:sldMk cId="70772628" sldId="449"/>
        </pc:sldMkLst>
      </pc:sldChg>
      <pc:sldChg chg="addSp delSp modSp add mod">
        <pc:chgData name="Fokko Stalman" userId="ead2fd5bd8f1acba" providerId="LiveId" clId="{B6870ADD-E600-492E-A1F8-2FF78463A92C}" dt="2024-04-22T08:22:52.074" v="779" actId="14100"/>
        <pc:sldMkLst>
          <pc:docMk/>
          <pc:sldMk cId="1240634338" sldId="450"/>
        </pc:sldMkLst>
      </pc:sldChg>
      <pc:sldChg chg="modSp add mod">
        <pc:chgData name="Fokko Stalman" userId="ead2fd5bd8f1acba" providerId="LiveId" clId="{B6870ADD-E600-492E-A1F8-2FF78463A92C}" dt="2024-04-22T08:25:25.316" v="817" actId="20577"/>
        <pc:sldMkLst>
          <pc:docMk/>
          <pc:sldMk cId="1774151455" sldId="451"/>
        </pc:sldMkLst>
      </pc:sldChg>
      <pc:sldChg chg="addSp delSp modSp add mod">
        <pc:chgData name="Fokko Stalman" userId="ead2fd5bd8f1acba" providerId="LiveId" clId="{B6870ADD-E600-492E-A1F8-2FF78463A92C}" dt="2024-04-22T08:24:19.594" v="791" actId="1076"/>
        <pc:sldMkLst>
          <pc:docMk/>
          <pc:sldMk cId="3855732963" sldId="452"/>
        </pc:sldMkLst>
      </pc:sldChg>
      <pc:sldChg chg="addSp delSp modSp add mod">
        <pc:chgData name="Fokko Stalman" userId="ead2fd5bd8f1acba" providerId="LiveId" clId="{B6870ADD-E600-492E-A1F8-2FF78463A92C}" dt="2024-04-22T08:24:47.430" v="798" actId="1076"/>
        <pc:sldMkLst>
          <pc:docMk/>
          <pc:sldMk cId="3637860752" sldId="453"/>
        </pc:sldMkLst>
      </pc:sldChg>
      <pc:sldChg chg="modSp add mod ord">
        <pc:chgData name="Fokko Stalman" userId="ead2fd5bd8f1acba" providerId="LiveId" clId="{B6870ADD-E600-492E-A1F8-2FF78463A92C}" dt="2024-04-22T08:26:33.977" v="874" actId="1076"/>
        <pc:sldMkLst>
          <pc:docMk/>
          <pc:sldMk cId="392661433" sldId="454"/>
        </pc:sldMkLst>
      </pc:sldChg>
      <pc:sldChg chg="addSp delSp modSp add del mod chgLayout">
        <pc:chgData name="Fokko Stalman" userId="ead2fd5bd8f1acba" providerId="LiveId" clId="{B6870ADD-E600-492E-A1F8-2FF78463A92C}" dt="2024-04-22T09:57:05.763" v="2240" actId="1076"/>
        <pc:sldMkLst>
          <pc:docMk/>
          <pc:sldMk cId="3192459009" sldId="455"/>
        </pc:sldMkLst>
      </pc:sldChg>
      <pc:sldChg chg="modSp add mod">
        <pc:chgData name="Fokko Stalman" userId="ead2fd5bd8f1acba" providerId="LiveId" clId="{B6870ADD-E600-492E-A1F8-2FF78463A92C}" dt="2024-04-22T09:20:23.394" v="1505" actId="1076"/>
        <pc:sldMkLst>
          <pc:docMk/>
          <pc:sldMk cId="2404876124" sldId="456"/>
        </pc:sldMkLst>
      </pc:sldChg>
      <pc:sldChg chg="addSp delSp add del mod">
        <pc:chgData name="Fokko Stalman" userId="ead2fd5bd8f1acba" providerId="LiveId" clId="{B6870ADD-E600-492E-A1F8-2FF78463A92C}" dt="2024-04-22T09:03:16.474" v="924" actId="47"/>
        <pc:sldMkLst>
          <pc:docMk/>
          <pc:sldMk cId="3623217549" sldId="456"/>
        </pc:sldMkLst>
      </pc:sldChg>
      <pc:sldChg chg="modSp add mod">
        <pc:chgData name="Fokko Stalman" userId="ead2fd5bd8f1acba" providerId="LiveId" clId="{B6870ADD-E600-492E-A1F8-2FF78463A92C}" dt="2024-04-22T09:21:18.990" v="1510" actId="1076"/>
        <pc:sldMkLst>
          <pc:docMk/>
          <pc:sldMk cId="4268849295" sldId="457"/>
        </pc:sldMkLst>
      </pc:sldChg>
      <pc:sldChg chg="modSp add mod">
        <pc:chgData name="Fokko Stalman" userId="ead2fd5bd8f1acba" providerId="LiveId" clId="{B6870ADD-E600-492E-A1F8-2FF78463A92C}" dt="2024-04-22T09:43:12.997" v="1947" actId="27636"/>
        <pc:sldMkLst>
          <pc:docMk/>
          <pc:sldMk cId="915554770" sldId="458"/>
        </pc:sldMkLst>
      </pc:sldChg>
      <pc:sldChg chg="modSp add mod">
        <pc:chgData name="Fokko Stalman" userId="ead2fd5bd8f1acba" providerId="LiveId" clId="{B6870ADD-E600-492E-A1F8-2FF78463A92C}" dt="2024-04-22T09:46:59.411" v="1992" actId="27636"/>
        <pc:sldMkLst>
          <pc:docMk/>
          <pc:sldMk cId="4132378322" sldId="459"/>
        </pc:sldMkLst>
      </pc:sldChg>
      <pc:sldChg chg="modSp add mod">
        <pc:chgData name="Fokko Stalman" userId="ead2fd5bd8f1acba" providerId="LiveId" clId="{B6870ADD-E600-492E-A1F8-2FF78463A92C}" dt="2024-04-22T09:48:31.883" v="1997" actId="20577"/>
        <pc:sldMkLst>
          <pc:docMk/>
          <pc:sldMk cId="2163164851" sldId="460"/>
        </pc:sldMkLst>
      </pc:sldChg>
      <pc:sldChg chg="modSp add mod">
        <pc:chgData name="Fokko Stalman" userId="ead2fd5bd8f1acba" providerId="LiveId" clId="{B6870ADD-E600-492E-A1F8-2FF78463A92C}" dt="2024-04-22T09:51:14.852" v="2011" actId="14100"/>
        <pc:sldMkLst>
          <pc:docMk/>
          <pc:sldMk cId="1269462643" sldId="461"/>
        </pc:sldMkLst>
      </pc:sldChg>
      <pc:sldChg chg="modSp add mod">
        <pc:chgData name="Fokko Stalman" userId="ead2fd5bd8f1acba" providerId="LiveId" clId="{B6870ADD-E600-492E-A1F8-2FF78463A92C}" dt="2024-04-22T09:54:51.002" v="2026" actId="14100"/>
        <pc:sldMkLst>
          <pc:docMk/>
          <pc:sldMk cId="3147355992" sldId="462"/>
        </pc:sldMkLst>
      </pc:sldChg>
    </pc:docChg>
  </pc:docChgLst>
  <pc:docChgLst>
    <pc:chgData name="Fokko Stalman" userId="ead2fd5bd8f1acba" providerId="LiveId" clId="{F0F2BB3D-4418-4CA8-9C8E-D3CC4BE39610}"/>
    <pc:docChg chg="undo custSel addSld delSld modSld sldOrd">
      <pc:chgData name="Fokko Stalman" userId="ead2fd5bd8f1acba" providerId="LiveId" clId="{F0F2BB3D-4418-4CA8-9C8E-D3CC4BE39610}" dt="2024-11-18T13:08:31.283" v="1687" actId="1076"/>
      <pc:docMkLst>
        <pc:docMk/>
      </pc:docMkLst>
      <pc:sldChg chg="modSp mod">
        <pc:chgData name="Fokko Stalman" userId="ead2fd5bd8f1acba" providerId="LiveId" clId="{F0F2BB3D-4418-4CA8-9C8E-D3CC4BE39610}" dt="2024-11-14T13:39:08.485" v="28" actId="14100"/>
        <pc:sldMkLst>
          <pc:docMk/>
          <pc:sldMk cId="0" sldId="256"/>
        </pc:sldMkLst>
      </pc:sldChg>
      <pc:sldChg chg="modSp mod">
        <pc:chgData name="Fokko Stalman" userId="ead2fd5bd8f1acba" providerId="LiveId" clId="{F0F2BB3D-4418-4CA8-9C8E-D3CC4BE39610}" dt="2024-11-15T12:38:58.902" v="1630" actId="20577"/>
        <pc:sldMkLst>
          <pc:docMk/>
          <pc:sldMk cId="0" sldId="272"/>
        </pc:sldMkLst>
      </pc:sldChg>
      <pc:sldChg chg="addSp delSp modSp mod chgLayout">
        <pc:chgData name="Fokko Stalman" userId="ead2fd5bd8f1acba" providerId="LiveId" clId="{F0F2BB3D-4418-4CA8-9C8E-D3CC4BE39610}" dt="2024-11-14T13:43:30.863" v="130" actId="1076"/>
        <pc:sldMkLst>
          <pc:docMk/>
          <pc:sldMk cId="3320929290" sldId="426"/>
        </pc:sldMkLst>
      </pc:sldChg>
      <pc:sldChg chg="del">
        <pc:chgData name="Fokko Stalman" userId="ead2fd5bd8f1acba" providerId="LiveId" clId="{F0F2BB3D-4418-4CA8-9C8E-D3CC4BE39610}" dt="2024-11-14T13:40:19.538" v="40" actId="47"/>
        <pc:sldMkLst>
          <pc:docMk/>
          <pc:sldMk cId="1968157955" sldId="495"/>
        </pc:sldMkLst>
      </pc:sldChg>
      <pc:sldChg chg="modSp mod ord">
        <pc:chgData name="Fokko Stalman" userId="ead2fd5bd8f1acba" providerId="LiveId" clId="{F0F2BB3D-4418-4CA8-9C8E-D3CC4BE39610}" dt="2024-11-18T13:08:31.283" v="1687" actId="1076"/>
        <pc:sldMkLst>
          <pc:docMk/>
          <pc:sldMk cId="2647566488" sldId="507"/>
        </pc:sldMkLst>
      </pc:sldChg>
      <pc:sldChg chg="addSp modSp add mod">
        <pc:chgData name="Fokko Stalman" userId="ead2fd5bd8f1acba" providerId="LiveId" clId="{F0F2BB3D-4418-4CA8-9C8E-D3CC4BE39610}" dt="2024-11-15T11:32:48.365" v="172" actId="20577"/>
        <pc:sldMkLst>
          <pc:docMk/>
          <pc:sldMk cId="282533585" sldId="508"/>
        </pc:sldMkLst>
      </pc:sldChg>
      <pc:sldChg chg="modSp add mod">
        <pc:chgData name="Fokko Stalman" userId="ead2fd5bd8f1acba" providerId="LiveId" clId="{F0F2BB3D-4418-4CA8-9C8E-D3CC4BE39610}" dt="2024-11-15T11:30:23.698" v="158" actId="1076"/>
        <pc:sldMkLst>
          <pc:docMk/>
          <pc:sldMk cId="2195225072" sldId="509"/>
        </pc:sldMkLst>
      </pc:sldChg>
      <pc:sldChg chg="del">
        <pc:chgData name="Fokko Stalman" userId="ead2fd5bd8f1acba" providerId="LiveId" clId="{F0F2BB3D-4418-4CA8-9C8E-D3CC4BE39610}" dt="2024-11-14T13:40:28.229" v="48" actId="47"/>
        <pc:sldMkLst>
          <pc:docMk/>
          <pc:sldMk cId="3277363388" sldId="509"/>
        </pc:sldMkLst>
      </pc:sldChg>
      <pc:sldChg chg="modSp add mod">
        <pc:chgData name="Fokko Stalman" userId="ead2fd5bd8f1acba" providerId="LiveId" clId="{F0F2BB3D-4418-4CA8-9C8E-D3CC4BE39610}" dt="2024-11-15T11:38:50.569" v="187" actId="1076"/>
        <pc:sldMkLst>
          <pc:docMk/>
          <pc:sldMk cId="1381261206" sldId="510"/>
        </pc:sldMkLst>
      </pc:sldChg>
      <pc:sldChg chg="del">
        <pc:chgData name="Fokko Stalman" userId="ead2fd5bd8f1acba" providerId="LiveId" clId="{F0F2BB3D-4418-4CA8-9C8E-D3CC4BE39610}" dt="2024-11-14T13:40:28.933" v="49" actId="47"/>
        <pc:sldMkLst>
          <pc:docMk/>
          <pc:sldMk cId="4142165535" sldId="510"/>
        </pc:sldMkLst>
      </pc:sldChg>
      <pc:sldChg chg="del">
        <pc:chgData name="Fokko Stalman" userId="ead2fd5bd8f1acba" providerId="LiveId" clId="{F0F2BB3D-4418-4CA8-9C8E-D3CC4BE39610}" dt="2024-11-14T13:40:27.666" v="47" actId="47"/>
        <pc:sldMkLst>
          <pc:docMk/>
          <pc:sldMk cId="1578061654" sldId="511"/>
        </pc:sldMkLst>
      </pc:sldChg>
      <pc:sldChg chg="addSp delSp modSp add mod">
        <pc:chgData name="Fokko Stalman" userId="ead2fd5bd8f1acba" providerId="LiveId" clId="{F0F2BB3D-4418-4CA8-9C8E-D3CC4BE39610}" dt="2024-11-15T11:43:18.678" v="228" actId="14100"/>
        <pc:sldMkLst>
          <pc:docMk/>
          <pc:sldMk cId="3929672830" sldId="511"/>
        </pc:sldMkLst>
      </pc:sldChg>
      <pc:sldChg chg="add">
        <pc:chgData name="Fokko Stalman" userId="ead2fd5bd8f1acba" providerId="LiveId" clId="{F0F2BB3D-4418-4CA8-9C8E-D3CC4BE39610}" dt="2024-11-15T11:43:23.381" v="229" actId="2890"/>
        <pc:sldMkLst>
          <pc:docMk/>
          <pc:sldMk cId="3812767937" sldId="512"/>
        </pc:sldMkLst>
      </pc:sldChg>
      <pc:sldChg chg="del">
        <pc:chgData name="Fokko Stalman" userId="ead2fd5bd8f1acba" providerId="LiveId" clId="{F0F2BB3D-4418-4CA8-9C8E-D3CC4BE39610}" dt="2024-11-14T13:40:29.526" v="50" actId="47"/>
        <pc:sldMkLst>
          <pc:docMk/>
          <pc:sldMk cId="902034419" sldId="513"/>
        </pc:sldMkLst>
      </pc:sldChg>
      <pc:sldChg chg="addSp delSp modSp add mod">
        <pc:chgData name="Fokko Stalman" userId="ead2fd5bd8f1acba" providerId="LiveId" clId="{F0F2BB3D-4418-4CA8-9C8E-D3CC4BE39610}" dt="2024-11-15T11:51:03.802" v="271" actId="20577"/>
        <pc:sldMkLst>
          <pc:docMk/>
          <pc:sldMk cId="1785470490" sldId="513"/>
        </pc:sldMkLst>
      </pc:sldChg>
      <pc:sldChg chg="del">
        <pc:chgData name="Fokko Stalman" userId="ead2fd5bd8f1acba" providerId="LiveId" clId="{F0F2BB3D-4418-4CA8-9C8E-D3CC4BE39610}" dt="2024-11-14T13:40:30.120" v="51" actId="47"/>
        <pc:sldMkLst>
          <pc:docMk/>
          <pc:sldMk cId="822214735" sldId="514"/>
        </pc:sldMkLst>
      </pc:sldChg>
      <pc:sldChg chg="modSp add mod">
        <pc:chgData name="Fokko Stalman" userId="ead2fd5bd8f1acba" providerId="LiveId" clId="{F0F2BB3D-4418-4CA8-9C8E-D3CC4BE39610}" dt="2024-11-15T11:51:32.591" v="272"/>
        <pc:sldMkLst>
          <pc:docMk/>
          <pc:sldMk cId="1061447642" sldId="514"/>
        </pc:sldMkLst>
      </pc:sldChg>
      <pc:sldChg chg="del">
        <pc:chgData name="Fokko Stalman" userId="ead2fd5bd8f1acba" providerId="LiveId" clId="{F0F2BB3D-4418-4CA8-9C8E-D3CC4BE39610}" dt="2024-11-14T13:40:31.652" v="52" actId="47"/>
        <pc:sldMkLst>
          <pc:docMk/>
          <pc:sldMk cId="3303658797" sldId="515"/>
        </pc:sldMkLst>
      </pc:sldChg>
      <pc:sldChg chg="modSp add mod">
        <pc:chgData name="Fokko Stalman" userId="ead2fd5bd8f1acba" providerId="LiveId" clId="{F0F2BB3D-4418-4CA8-9C8E-D3CC4BE39610}" dt="2024-11-15T11:55:50.403" v="304"/>
        <pc:sldMkLst>
          <pc:docMk/>
          <pc:sldMk cId="4073536790" sldId="515"/>
        </pc:sldMkLst>
      </pc:sldChg>
      <pc:sldChg chg="modSp add mod ord">
        <pc:chgData name="Fokko Stalman" userId="ead2fd5bd8f1acba" providerId="LiveId" clId="{F0F2BB3D-4418-4CA8-9C8E-D3CC4BE39610}" dt="2024-11-15T11:58:29.215" v="350" actId="20577"/>
        <pc:sldMkLst>
          <pc:docMk/>
          <pc:sldMk cId="618056161" sldId="516"/>
        </pc:sldMkLst>
      </pc:sldChg>
      <pc:sldChg chg="del">
        <pc:chgData name="Fokko Stalman" userId="ead2fd5bd8f1acba" providerId="LiveId" clId="{F0F2BB3D-4418-4CA8-9C8E-D3CC4BE39610}" dt="2024-11-14T13:40:16.569" v="35" actId="47"/>
        <pc:sldMkLst>
          <pc:docMk/>
          <pc:sldMk cId="3719315842" sldId="516"/>
        </pc:sldMkLst>
      </pc:sldChg>
      <pc:sldChg chg="del">
        <pc:chgData name="Fokko Stalman" userId="ead2fd5bd8f1acba" providerId="LiveId" clId="{F0F2BB3D-4418-4CA8-9C8E-D3CC4BE39610}" dt="2024-11-14T13:40:17.069" v="36" actId="47"/>
        <pc:sldMkLst>
          <pc:docMk/>
          <pc:sldMk cId="3171010470" sldId="517"/>
        </pc:sldMkLst>
      </pc:sldChg>
      <pc:sldChg chg="modSp add mod">
        <pc:chgData name="Fokko Stalman" userId="ead2fd5bd8f1acba" providerId="LiveId" clId="{F0F2BB3D-4418-4CA8-9C8E-D3CC4BE39610}" dt="2024-11-15T12:01:52.434" v="352"/>
        <pc:sldMkLst>
          <pc:docMk/>
          <pc:sldMk cId="4011084064" sldId="517"/>
        </pc:sldMkLst>
      </pc:sldChg>
      <pc:sldChg chg="del">
        <pc:chgData name="Fokko Stalman" userId="ead2fd5bd8f1acba" providerId="LiveId" clId="{F0F2BB3D-4418-4CA8-9C8E-D3CC4BE39610}" dt="2024-11-14T13:40:17.506" v="37" actId="47"/>
        <pc:sldMkLst>
          <pc:docMk/>
          <pc:sldMk cId="1630962055" sldId="518"/>
        </pc:sldMkLst>
      </pc:sldChg>
      <pc:sldChg chg="delSp modSp add mod">
        <pc:chgData name="Fokko Stalman" userId="ead2fd5bd8f1acba" providerId="LiveId" clId="{F0F2BB3D-4418-4CA8-9C8E-D3CC4BE39610}" dt="2024-11-15T12:06:04.945" v="398" actId="20577"/>
        <pc:sldMkLst>
          <pc:docMk/>
          <pc:sldMk cId="2694797772" sldId="518"/>
        </pc:sldMkLst>
      </pc:sldChg>
      <pc:sldChg chg="del">
        <pc:chgData name="Fokko Stalman" userId="ead2fd5bd8f1acba" providerId="LiveId" clId="{F0F2BB3D-4418-4CA8-9C8E-D3CC4BE39610}" dt="2024-11-14T13:40:18.319" v="38" actId="47"/>
        <pc:sldMkLst>
          <pc:docMk/>
          <pc:sldMk cId="1451180816" sldId="519"/>
        </pc:sldMkLst>
      </pc:sldChg>
      <pc:sldChg chg="modSp add mod">
        <pc:chgData name="Fokko Stalman" userId="ead2fd5bd8f1acba" providerId="LiveId" clId="{F0F2BB3D-4418-4CA8-9C8E-D3CC4BE39610}" dt="2024-11-15T12:05:39.377" v="396" actId="14100"/>
        <pc:sldMkLst>
          <pc:docMk/>
          <pc:sldMk cId="1734413111" sldId="519"/>
        </pc:sldMkLst>
      </pc:sldChg>
      <pc:sldChg chg="del">
        <pc:chgData name="Fokko Stalman" userId="ead2fd5bd8f1acba" providerId="LiveId" clId="{F0F2BB3D-4418-4CA8-9C8E-D3CC4BE39610}" dt="2024-11-14T13:40:21.242" v="42" actId="47"/>
        <pc:sldMkLst>
          <pc:docMk/>
          <pc:sldMk cId="1333526591" sldId="520"/>
        </pc:sldMkLst>
      </pc:sldChg>
      <pc:sldChg chg="modSp add mod">
        <pc:chgData name="Fokko Stalman" userId="ead2fd5bd8f1acba" providerId="LiveId" clId="{F0F2BB3D-4418-4CA8-9C8E-D3CC4BE39610}" dt="2024-11-15T12:09:17.906" v="562" actId="20577"/>
        <pc:sldMkLst>
          <pc:docMk/>
          <pc:sldMk cId="4120234637" sldId="520"/>
        </pc:sldMkLst>
      </pc:sldChg>
      <pc:sldChg chg="modSp add mod">
        <pc:chgData name="Fokko Stalman" userId="ead2fd5bd8f1acba" providerId="LiveId" clId="{F0F2BB3D-4418-4CA8-9C8E-D3CC4BE39610}" dt="2024-11-15T12:19:56.568" v="936" actId="20577"/>
        <pc:sldMkLst>
          <pc:docMk/>
          <pc:sldMk cId="535297609" sldId="521"/>
        </pc:sldMkLst>
      </pc:sldChg>
      <pc:sldChg chg="del">
        <pc:chgData name="Fokko Stalman" userId="ead2fd5bd8f1acba" providerId="LiveId" clId="{F0F2BB3D-4418-4CA8-9C8E-D3CC4BE39610}" dt="2024-11-14T13:40:18.929" v="39" actId="47"/>
        <pc:sldMkLst>
          <pc:docMk/>
          <pc:sldMk cId="801356359" sldId="521"/>
        </pc:sldMkLst>
      </pc:sldChg>
      <pc:sldChg chg="modSp add mod">
        <pc:chgData name="Fokko Stalman" userId="ead2fd5bd8f1acba" providerId="LiveId" clId="{F0F2BB3D-4418-4CA8-9C8E-D3CC4BE39610}" dt="2024-11-15T12:20:44.312" v="971" actId="1076"/>
        <pc:sldMkLst>
          <pc:docMk/>
          <pc:sldMk cId="3203936402" sldId="522"/>
        </pc:sldMkLst>
      </pc:sldChg>
      <pc:sldChg chg="del">
        <pc:chgData name="Fokko Stalman" userId="ead2fd5bd8f1acba" providerId="LiveId" clId="{F0F2BB3D-4418-4CA8-9C8E-D3CC4BE39610}" dt="2024-11-14T13:40:13.100" v="33" actId="47"/>
        <pc:sldMkLst>
          <pc:docMk/>
          <pc:sldMk cId="4117565763" sldId="522"/>
        </pc:sldMkLst>
      </pc:sldChg>
      <pc:sldChg chg="del">
        <pc:chgData name="Fokko Stalman" userId="ead2fd5bd8f1acba" providerId="LiveId" clId="{F0F2BB3D-4418-4CA8-9C8E-D3CC4BE39610}" dt="2024-11-14T13:40:21.961" v="43" actId="47"/>
        <pc:sldMkLst>
          <pc:docMk/>
          <pc:sldMk cId="1773083448" sldId="523"/>
        </pc:sldMkLst>
      </pc:sldChg>
      <pc:sldChg chg="modSp add mod">
        <pc:chgData name="Fokko Stalman" userId="ead2fd5bd8f1acba" providerId="LiveId" clId="{F0F2BB3D-4418-4CA8-9C8E-D3CC4BE39610}" dt="2024-11-15T12:23:41.634" v="1109" actId="20577"/>
        <pc:sldMkLst>
          <pc:docMk/>
          <pc:sldMk cId="2059712327" sldId="523"/>
        </pc:sldMkLst>
      </pc:sldChg>
      <pc:sldChg chg="del">
        <pc:chgData name="Fokko Stalman" userId="ead2fd5bd8f1acba" providerId="LiveId" clId="{F0F2BB3D-4418-4CA8-9C8E-D3CC4BE39610}" dt="2024-11-14T13:40:20.414" v="41" actId="47"/>
        <pc:sldMkLst>
          <pc:docMk/>
          <pc:sldMk cId="1339665451" sldId="524"/>
        </pc:sldMkLst>
      </pc:sldChg>
      <pc:sldChg chg="modSp add mod">
        <pc:chgData name="Fokko Stalman" userId="ead2fd5bd8f1acba" providerId="LiveId" clId="{F0F2BB3D-4418-4CA8-9C8E-D3CC4BE39610}" dt="2024-11-15T12:29:16.442" v="1333" actId="20577"/>
        <pc:sldMkLst>
          <pc:docMk/>
          <pc:sldMk cId="1477410000" sldId="524"/>
        </pc:sldMkLst>
      </pc:sldChg>
      <pc:sldChg chg="del">
        <pc:chgData name="Fokko Stalman" userId="ead2fd5bd8f1acba" providerId="LiveId" clId="{F0F2BB3D-4418-4CA8-9C8E-D3CC4BE39610}" dt="2024-11-14T13:40:22.618" v="44" actId="47"/>
        <pc:sldMkLst>
          <pc:docMk/>
          <pc:sldMk cId="1954933225" sldId="525"/>
        </pc:sldMkLst>
      </pc:sldChg>
      <pc:sldChg chg="modSp add mod">
        <pc:chgData name="Fokko Stalman" userId="ead2fd5bd8f1acba" providerId="LiveId" clId="{F0F2BB3D-4418-4CA8-9C8E-D3CC4BE39610}" dt="2024-11-15T12:33:58.396" v="1428" actId="20577"/>
        <pc:sldMkLst>
          <pc:docMk/>
          <pc:sldMk cId="2840310942" sldId="525"/>
        </pc:sldMkLst>
      </pc:sldChg>
      <pc:sldChg chg="modSp add mod">
        <pc:chgData name="Fokko Stalman" userId="ead2fd5bd8f1acba" providerId="LiveId" clId="{F0F2BB3D-4418-4CA8-9C8E-D3CC4BE39610}" dt="2024-11-15T12:35:28.281" v="1446" actId="1076"/>
        <pc:sldMkLst>
          <pc:docMk/>
          <pc:sldMk cId="1884650029" sldId="526"/>
        </pc:sldMkLst>
      </pc:sldChg>
      <pc:sldChg chg="del">
        <pc:chgData name="Fokko Stalman" userId="ead2fd5bd8f1acba" providerId="LiveId" clId="{F0F2BB3D-4418-4CA8-9C8E-D3CC4BE39610}" dt="2024-11-14T13:40:23.306" v="45" actId="47"/>
        <pc:sldMkLst>
          <pc:docMk/>
          <pc:sldMk cId="3556883530" sldId="526"/>
        </pc:sldMkLst>
      </pc:sldChg>
      <pc:sldChg chg="modSp add mod">
        <pc:chgData name="Fokko Stalman" userId="ead2fd5bd8f1acba" providerId="LiveId" clId="{F0F2BB3D-4418-4CA8-9C8E-D3CC4BE39610}" dt="2024-11-15T12:39:05.295" v="1631" actId="1076"/>
        <pc:sldMkLst>
          <pc:docMk/>
          <pc:sldMk cId="1493003171" sldId="527"/>
        </pc:sldMkLst>
      </pc:sldChg>
      <pc:sldChg chg="del">
        <pc:chgData name="Fokko Stalman" userId="ead2fd5bd8f1acba" providerId="LiveId" clId="{F0F2BB3D-4418-4CA8-9C8E-D3CC4BE39610}" dt="2024-11-14T13:40:23.994" v="46" actId="47"/>
        <pc:sldMkLst>
          <pc:docMk/>
          <pc:sldMk cId="1627336272" sldId="527"/>
        </pc:sldMkLst>
      </pc:sldChg>
      <pc:sldChg chg="del">
        <pc:chgData name="Fokko Stalman" userId="ead2fd5bd8f1acba" providerId="LiveId" clId="{F0F2BB3D-4418-4CA8-9C8E-D3CC4BE39610}" dt="2024-11-14T13:40:11.599" v="30" actId="47"/>
        <pc:sldMkLst>
          <pc:docMk/>
          <pc:sldMk cId="2643273568" sldId="528"/>
        </pc:sldMkLst>
      </pc:sldChg>
      <pc:sldChg chg="del">
        <pc:chgData name="Fokko Stalman" userId="ead2fd5bd8f1acba" providerId="LiveId" clId="{F0F2BB3D-4418-4CA8-9C8E-D3CC4BE39610}" dt="2024-11-14T13:40:11.928" v="31" actId="47"/>
        <pc:sldMkLst>
          <pc:docMk/>
          <pc:sldMk cId="3881176567" sldId="529"/>
        </pc:sldMkLst>
      </pc:sldChg>
      <pc:sldChg chg="del">
        <pc:chgData name="Fokko Stalman" userId="ead2fd5bd8f1acba" providerId="LiveId" clId="{F0F2BB3D-4418-4CA8-9C8E-D3CC4BE39610}" dt="2024-11-14T13:40:12.256" v="32" actId="47"/>
        <pc:sldMkLst>
          <pc:docMk/>
          <pc:sldMk cId="3395936628" sldId="530"/>
        </pc:sldMkLst>
      </pc:sldChg>
      <pc:sldChg chg="del">
        <pc:chgData name="Fokko Stalman" userId="ead2fd5bd8f1acba" providerId="LiveId" clId="{F0F2BB3D-4418-4CA8-9C8E-D3CC4BE39610}" dt="2024-11-14T13:40:13.913" v="34" actId="47"/>
        <pc:sldMkLst>
          <pc:docMk/>
          <pc:sldMk cId="2749795040" sldId="531"/>
        </pc:sldMkLst>
      </pc:sldChg>
      <pc:sldChg chg="del">
        <pc:chgData name="Fokko Stalman" userId="ead2fd5bd8f1acba" providerId="LiveId" clId="{F0F2BB3D-4418-4CA8-9C8E-D3CC4BE39610}" dt="2024-11-14T13:40:09.051" v="29" actId="47"/>
        <pc:sldMkLst>
          <pc:docMk/>
          <pc:sldMk cId="2248378173" sldId="532"/>
        </pc:sldMkLst>
      </pc:sldChg>
    </pc:docChg>
  </pc:docChgLst>
  <pc:docChgLst>
    <pc:chgData name="Fokko Stalman" userId="ead2fd5bd8f1acba" providerId="LiveId" clId="{51DEABFE-7D58-492A-9FD9-42B574E2426B}"/>
    <pc:docChg chg="custSel addSld delSld modSld sldOrd">
      <pc:chgData name="Fokko Stalman" userId="ead2fd5bd8f1acba" providerId="LiveId" clId="{51DEABFE-7D58-492A-9FD9-42B574E2426B}" dt="2025-08-29T07:32:21.576" v="3894" actId="1076"/>
      <pc:docMkLst>
        <pc:docMk/>
      </pc:docMkLst>
      <pc:sldChg chg="modSp mod">
        <pc:chgData name="Fokko Stalman" userId="ead2fd5bd8f1acba" providerId="LiveId" clId="{51DEABFE-7D58-492A-9FD9-42B574E2426B}" dt="2025-08-26T07:14:02.859" v="3" actId="20577"/>
        <pc:sldMkLst>
          <pc:docMk/>
          <pc:sldMk cId="0" sldId="256"/>
        </pc:sldMkLst>
        <pc:spChg chg="mod">
          <ac:chgData name="Fokko Stalman" userId="ead2fd5bd8f1acba" providerId="LiveId" clId="{51DEABFE-7D58-492A-9FD9-42B574E2426B}" dt="2025-08-26T07:14:02.859" v="3" actId="20577"/>
          <ac:spMkLst>
            <pc:docMk/>
            <pc:sldMk cId="0" sldId="256"/>
            <ac:spMk id="93" creationId="{00000000-0000-0000-0000-000000000000}"/>
          </ac:spMkLst>
        </pc:spChg>
      </pc:sldChg>
      <pc:sldChg chg="del">
        <pc:chgData name="Fokko Stalman" userId="ead2fd5bd8f1acba" providerId="LiveId" clId="{51DEABFE-7D58-492A-9FD9-42B574E2426B}" dt="2025-08-26T07:21:13.619" v="4" actId="47"/>
        <pc:sldMkLst>
          <pc:docMk/>
          <pc:sldMk cId="3839659694" sldId="575"/>
        </pc:sldMkLst>
      </pc:sldChg>
      <pc:sldChg chg="del">
        <pc:chgData name="Fokko Stalman" userId="ead2fd5bd8f1acba" providerId="LiveId" clId="{51DEABFE-7D58-492A-9FD9-42B574E2426B}" dt="2025-08-26T07:21:14.299" v="5" actId="47"/>
        <pc:sldMkLst>
          <pc:docMk/>
          <pc:sldMk cId="1726306559" sldId="576"/>
        </pc:sldMkLst>
      </pc:sldChg>
      <pc:sldChg chg="del">
        <pc:chgData name="Fokko Stalman" userId="ead2fd5bd8f1acba" providerId="LiveId" clId="{51DEABFE-7D58-492A-9FD9-42B574E2426B}" dt="2025-08-26T07:21:14.784" v="6" actId="47"/>
        <pc:sldMkLst>
          <pc:docMk/>
          <pc:sldMk cId="2135708672" sldId="577"/>
        </pc:sldMkLst>
      </pc:sldChg>
      <pc:sldChg chg="del">
        <pc:chgData name="Fokko Stalman" userId="ead2fd5bd8f1acba" providerId="LiveId" clId="{51DEABFE-7D58-492A-9FD9-42B574E2426B}" dt="2025-08-26T07:21:15.280" v="7" actId="47"/>
        <pc:sldMkLst>
          <pc:docMk/>
          <pc:sldMk cId="1672541208" sldId="578"/>
        </pc:sldMkLst>
      </pc:sldChg>
      <pc:sldChg chg="del">
        <pc:chgData name="Fokko Stalman" userId="ead2fd5bd8f1acba" providerId="LiveId" clId="{51DEABFE-7D58-492A-9FD9-42B574E2426B}" dt="2025-08-26T07:21:15.737" v="8" actId="47"/>
        <pc:sldMkLst>
          <pc:docMk/>
          <pc:sldMk cId="511274268" sldId="579"/>
        </pc:sldMkLst>
      </pc:sldChg>
      <pc:sldChg chg="del">
        <pc:chgData name="Fokko Stalman" userId="ead2fd5bd8f1acba" providerId="LiveId" clId="{51DEABFE-7D58-492A-9FD9-42B574E2426B}" dt="2025-08-26T07:21:16.214" v="9" actId="47"/>
        <pc:sldMkLst>
          <pc:docMk/>
          <pc:sldMk cId="3282229292" sldId="580"/>
        </pc:sldMkLst>
      </pc:sldChg>
      <pc:sldChg chg="modSp mod">
        <pc:chgData name="Fokko Stalman" userId="ead2fd5bd8f1acba" providerId="LiveId" clId="{51DEABFE-7D58-492A-9FD9-42B574E2426B}" dt="2025-08-26T07:31:00.460" v="250" actId="1076"/>
        <pc:sldMkLst>
          <pc:docMk/>
          <pc:sldMk cId="3351109904" sldId="582"/>
        </pc:sldMkLst>
        <pc:spChg chg="mod">
          <ac:chgData name="Fokko Stalman" userId="ead2fd5bd8f1acba" providerId="LiveId" clId="{51DEABFE-7D58-492A-9FD9-42B574E2426B}" dt="2025-08-26T07:31:00.460" v="250" actId="1076"/>
          <ac:spMkLst>
            <pc:docMk/>
            <pc:sldMk cId="3351109904" sldId="582"/>
            <ac:spMk id="3" creationId="{DECBD5AF-9EAA-F5FD-1C4A-71CE54042562}"/>
          </ac:spMkLst>
        </pc:spChg>
        <pc:spChg chg="mod">
          <ac:chgData name="Fokko Stalman" userId="ead2fd5bd8f1acba" providerId="LiveId" clId="{51DEABFE-7D58-492A-9FD9-42B574E2426B}" dt="2025-08-26T07:21:22.680" v="17" actId="20577"/>
          <ac:spMkLst>
            <pc:docMk/>
            <pc:sldMk cId="3351109904" sldId="582"/>
            <ac:spMk id="4" creationId="{1EFC6D01-1ACD-5C1C-B941-912BC676151C}"/>
          </ac:spMkLst>
        </pc:spChg>
        <pc:spChg chg="mod">
          <ac:chgData name="Fokko Stalman" userId="ead2fd5bd8f1acba" providerId="LiveId" clId="{51DEABFE-7D58-492A-9FD9-42B574E2426B}" dt="2025-08-26T07:21:36.944" v="31" actId="20577"/>
          <ac:spMkLst>
            <pc:docMk/>
            <pc:sldMk cId="3351109904" sldId="582"/>
            <ac:spMk id="24" creationId="{BD1B7D22-1200-C2D9-8896-A41357A75E79}"/>
          </ac:spMkLst>
        </pc:spChg>
      </pc:sldChg>
      <pc:sldChg chg="del">
        <pc:chgData name="Fokko Stalman" userId="ead2fd5bd8f1acba" providerId="LiveId" clId="{51DEABFE-7D58-492A-9FD9-42B574E2426B}" dt="2025-08-27T09:56:31.517" v="2142" actId="47"/>
        <pc:sldMkLst>
          <pc:docMk/>
          <pc:sldMk cId="1573807103" sldId="583"/>
        </pc:sldMkLst>
      </pc:sldChg>
      <pc:sldChg chg="del">
        <pc:chgData name="Fokko Stalman" userId="ead2fd5bd8f1acba" providerId="LiveId" clId="{51DEABFE-7D58-492A-9FD9-42B574E2426B}" dt="2025-08-27T09:56:30.325" v="2141" actId="47"/>
        <pc:sldMkLst>
          <pc:docMk/>
          <pc:sldMk cId="2311886208" sldId="584"/>
        </pc:sldMkLst>
      </pc:sldChg>
      <pc:sldChg chg="del">
        <pc:chgData name="Fokko Stalman" userId="ead2fd5bd8f1acba" providerId="LiveId" clId="{51DEABFE-7D58-492A-9FD9-42B574E2426B}" dt="2025-08-27T09:56:28.030" v="2140" actId="47"/>
        <pc:sldMkLst>
          <pc:docMk/>
          <pc:sldMk cId="1946207007" sldId="585"/>
        </pc:sldMkLst>
      </pc:sldChg>
      <pc:sldChg chg="del">
        <pc:chgData name="Fokko Stalman" userId="ead2fd5bd8f1acba" providerId="LiveId" clId="{51DEABFE-7D58-492A-9FD9-42B574E2426B}" dt="2025-08-27T09:56:32.347" v="2143" actId="47"/>
        <pc:sldMkLst>
          <pc:docMk/>
          <pc:sldMk cId="3571324579" sldId="586"/>
        </pc:sldMkLst>
      </pc:sldChg>
      <pc:sldChg chg="del">
        <pc:chgData name="Fokko Stalman" userId="ead2fd5bd8f1acba" providerId="LiveId" clId="{51DEABFE-7D58-492A-9FD9-42B574E2426B}" dt="2025-08-27T09:56:33.048" v="2144" actId="47"/>
        <pc:sldMkLst>
          <pc:docMk/>
          <pc:sldMk cId="569921678" sldId="587"/>
        </pc:sldMkLst>
      </pc:sldChg>
      <pc:sldChg chg="del">
        <pc:chgData name="Fokko Stalman" userId="ead2fd5bd8f1acba" providerId="LiveId" clId="{51DEABFE-7D58-492A-9FD9-42B574E2426B}" dt="2025-08-27T09:56:33.644" v="2145" actId="47"/>
        <pc:sldMkLst>
          <pc:docMk/>
          <pc:sldMk cId="282895714" sldId="588"/>
        </pc:sldMkLst>
      </pc:sldChg>
      <pc:sldChg chg="del">
        <pc:chgData name="Fokko Stalman" userId="ead2fd5bd8f1acba" providerId="LiveId" clId="{51DEABFE-7D58-492A-9FD9-42B574E2426B}" dt="2025-08-27T09:56:34.368" v="2146" actId="47"/>
        <pc:sldMkLst>
          <pc:docMk/>
          <pc:sldMk cId="3311989661" sldId="589"/>
        </pc:sldMkLst>
      </pc:sldChg>
      <pc:sldChg chg="del">
        <pc:chgData name="Fokko Stalman" userId="ead2fd5bd8f1acba" providerId="LiveId" clId="{51DEABFE-7D58-492A-9FD9-42B574E2426B}" dt="2025-08-27T09:56:35.162" v="2147" actId="47"/>
        <pc:sldMkLst>
          <pc:docMk/>
          <pc:sldMk cId="2504068369" sldId="590"/>
        </pc:sldMkLst>
      </pc:sldChg>
      <pc:sldChg chg="del">
        <pc:chgData name="Fokko Stalman" userId="ead2fd5bd8f1acba" providerId="LiveId" clId="{51DEABFE-7D58-492A-9FD9-42B574E2426B}" dt="2025-08-27T09:56:36.430" v="2148" actId="47"/>
        <pc:sldMkLst>
          <pc:docMk/>
          <pc:sldMk cId="2529179154" sldId="591"/>
        </pc:sldMkLst>
      </pc:sldChg>
      <pc:sldChg chg="del">
        <pc:chgData name="Fokko Stalman" userId="ead2fd5bd8f1acba" providerId="LiveId" clId="{51DEABFE-7D58-492A-9FD9-42B574E2426B}" dt="2025-08-27T09:56:36.817" v="2149" actId="47"/>
        <pc:sldMkLst>
          <pc:docMk/>
          <pc:sldMk cId="1519841543" sldId="592"/>
        </pc:sldMkLst>
      </pc:sldChg>
      <pc:sldChg chg="del">
        <pc:chgData name="Fokko Stalman" userId="ead2fd5bd8f1acba" providerId="LiveId" clId="{51DEABFE-7D58-492A-9FD9-42B574E2426B}" dt="2025-08-27T09:56:37.978" v="2150" actId="47"/>
        <pc:sldMkLst>
          <pc:docMk/>
          <pc:sldMk cId="2621936973" sldId="593"/>
        </pc:sldMkLst>
      </pc:sldChg>
      <pc:sldChg chg="del">
        <pc:chgData name="Fokko Stalman" userId="ead2fd5bd8f1acba" providerId="LiveId" clId="{51DEABFE-7D58-492A-9FD9-42B574E2426B}" dt="2025-08-27T09:56:40.615" v="2151" actId="47"/>
        <pc:sldMkLst>
          <pc:docMk/>
          <pc:sldMk cId="594150993" sldId="594"/>
        </pc:sldMkLst>
      </pc:sldChg>
      <pc:sldChg chg="del">
        <pc:chgData name="Fokko Stalman" userId="ead2fd5bd8f1acba" providerId="LiveId" clId="{51DEABFE-7D58-492A-9FD9-42B574E2426B}" dt="2025-08-27T09:56:42.176" v="2152" actId="47"/>
        <pc:sldMkLst>
          <pc:docMk/>
          <pc:sldMk cId="3823602416" sldId="595"/>
        </pc:sldMkLst>
      </pc:sldChg>
      <pc:sldChg chg="del">
        <pc:chgData name="Fokko Stalman" userId="ead2fd5bd8f1acba" providerId="LiveId" clId="{51DEABFE-7D58-492A-9FD9-42B574E2426B}" dt="2025-08-27T09:56:43.365" v="2153" actId="47"/>
        <pc:sldMkLst>
          <pc:docMk/>
          <pc:sldMk cId="3085994173" sldId="596"/>
        </pc:sldMkLst>
      </pc:sldChg>
      <pc:sldChg chg="del">
        <pc:chgData name="Fokko Stalman" userId="ead2fd5bd8f1acba" providerId="LiveId" clId="{51DEABFE-7D58-492A-9FD9-42B574E2426B}" dt="2025-08-27T09:56:45.275" v="2154" actId="47"/>
        <pc:sldMkLst>
          <pc:docMk/>
          <pc:sldMk cId="2617563125" sldId="597"/>
        </pc:sldMkLst>
      </pc:sldChg>
      <pc:sldChg chg="del">
        <pc:chgData name="Fokko Stalman" userId="ead2fd5bd8f1acba" providerId="LiveId" clId="{51DEABFE-7D58-492A-9FD9-42B574E2426B}" dt="2025-08-27T09:56:46.193" v="2155" actId="47"/>
        <pc:sldMkLst>
          <pc:docMk/>
          <pc:sldMk cId="509501363" sldId="598"/>
        </pc:sldMkLst>
      </pc:sldChg>
      <pc:sldChg chg="del">
        <pc:chgData name="Fokko Stalman" userId="ead2fd5bd8f1acba" providerId="LiveId" clId="{51DEABFE-7D58-492A-9FD9-42B574E2426B}" dt="2025-08-27T09:56:48.504" v="2156" actId="47"/>
        <pc:sldMkLst>
          <pc:docMk/>
          <pc:sldMk cId="728099595" sldId="599"/>
        </pc:sldMkLst>
      </pc:sldChg>
      <pc:sldChg chg="del">
        <pc:chgData name="Fokko Stalman" userId="ead2fd5bd8f1acba" providerId="LiveId" clId="{51DEABFE-7D58-492A-9FD9-42B574E2426B}" dt="2025-08-26T07:13:41.918" v="0" actId="47"/>
        <pc:sldMkLst>
          <pc:docMk/>
          <pc:sldMk cId="2341560983" sldId="600"/>
        </pc:sldMkLst>
      </pc:sldChg>
      <pc:sldChg chg="modSp add mod">
        <pc:chgData name="Fokko Stalman" userId="ead2fd5bd8f1acba" providerId="LiveId" clId="{51DEABFE-7D58-492A-9FD9-42B574E2426B}" dt="2025-08-27T08:40:28.462" v="885" actId="1076"/>
        <pc:sldMkLst>
          <pc:docMk/>
          <pc:sldMk cId="4027664038" sldId="600"/>
        </pc:sldMkLst>
        <pc:spChg chg="mod">
          <ac:chgData name="Fokko Stalman" userId="ead2fd5bd8f1acba" providerId="LiveId" clId="{51DEABFE-7D58-492A-9FD9-42B574E2426B}" dt="2025-08-26T13:58:43.902" v="493" actId="5793"/>
          <ac:spMkLst>
            <pc:docMk/>
            <pc:sldMk cId="4027664038" sldId="600"/>
            <ac:spMk id="3" creationId="{831BFDD9-1717-56D2-9594-AEB64796B73C}"/>
          </ac:spMkLst>
        </pc:spChg>
        <pc:spChg chg="mod">
          <ac:chgData name="Fokko Stalman" userId="ead2fd5bd8f1acba" providerId="LiveId" clId="{51DEABFE-7D58-492A-9FD9-42B574E2426B}" dt="2025-08-27T08:40:28.462" v="885" actId="1076"/>
          <ac:spMkLst>
            <pc:docMk/>
            <pc:sldMk cId="4027664038" sldId="600"/>
            <ac:spMk id="24" creationId="{15C0C098-10D6-7AAE-CBA0-5421679E4199}"/>
          </ac:spMkLst>
        </pc:spChg>
      </pc:sldChg>
      <pc:sldChg chg="modSp add mod">
        <pc:chgData name="Fokko Stalman" userId="ead2fd5bd8f1acba" providerId="LiveId" clId="{51DEABFE-7D58-492A-9FD9-42B574E2426B}" dt="2025-08-27T08:40:25.164" v="884" actId="1076"/>
        <pc:sldMkLst>
          <pc:docMk/>
          <pc:sldMk cId="3601356464" sldId="601"/>
        </pc:sldMkLst>
        <pc:spChg chg="mod">
          <ac:chgData name="Fokko Stalman" userId="ead2fd5bd8f1acba" providerId="LiveId" clId="{51DEABFE-7D58-492A-9FD9-42B574E2426B}" dt="2025-08-26T14:08:40.732" v="783" actId="1076"/>
          <ac:spMkLst>
            <pc:docMk/>
            <pc:sldMk cId="3601356464" sldId="601"/>
            <ac:spMk id="3" creationId="{B6ECD64F-093A-9128-53C3-4635D2EF66F0}"/>
          </ac:spMkLst>
        </pc:spChg>
        <pc:spChg chg="mod">
          <ac:chgData name="Fokko Stalman" userId="ead2fd5bd8f1acba" providerId="LiveId" clId="{51DEABFE-7D58-492A-9FD9-42B574E2426B}" dt="2025-08-27T08:40:25.164" v="884" actId="1076"/>
          <ac:spMkLst>
            <pc:docMk/>
            <pc:sldMk cId="3601356464" sldId="601"/>
            <ac:spMk id="24" creationId="{E4DAC792-516A-641F-15BD-9D46968C6590}"/>
          </ac:spMkLst>
        </pc:spChg>
      </pc:sldChg>
      <pc:sldChg chg="modSp add mod">
        <pc:chgData name="Fokko Stalman" userId="ead2fd5bd8f1acba" providerId="LiveId" clId="{51DEABFE-7D58-492A-9FD9-42B574E2426B}" dt="2025-08-27T08:59:08.965" v="1096" actId="14100"/>
        <pc:sldMkLst>
          <pc:docMk/>
          <pc:sldMk cId="12858220" sldId="602"/>
        </pc:sldMkLst>
        <pc:spChg chg="mod">
          <ac:chgData name="Fokko Stalman" userId="ead2fd5bd8f1acba" providerId="LiveId" clId="{51DEABFE-7D58-492A-9FD9-42B574E2426B}" dt="2025-08-27T08:59:08.965" v="1096" actId="14100"/>
          <ac:spMkLst>
            <pc:docMk/>
            <pc:sldMk cId="12858220" sldId="602"/>
            <ac:spMk id="3" creationId="{21052D9D-0963-9E85-8EA8-6B4C193BD398}"/>
          </ac:spMkLst>
        </pc:spChg>
        <pc:spChg chg="mod">
          <ac:chgData name="Fokko Stalman" userId="ead2fd5bd8f1acba" providerId="LiveId" clId="{51DEABFE-7D58-492A-9FD9-42B574E2426B}" dt="2025-08-27T08:57:44.414" v="1039" actId="20577"/>
          <ac:spMkLst>
            <pc:docMk/>
            <pc:sldMk cId="12858220" sldId="602"/>
            <ac:spMk id="24" creationId="{98F7A9BA-0484-6CDE-7EAD-5CC64EB9A02A}"/>
          </ac:spMkLst>
        </pc:spChg>
      </pc:sldChg>
      <pc:sldChg chg="modSp add mod">
        <pc:chgData name="Fokko Stalman" userId="ead2fd5bd8f1acba" providerId="LiveId" clId="{51DEABFE-7D58-492A-9FD9-42B574E2426B}" dt="2025-08-27T08:56:50.100" v="1029" actId="20577"/>
        <pc:sldMkLst>
          <pc:docMk/>
          <pc:sldMk cId="687430582" sldId="603"/>
        </pc:sldMkLst>
        <pc:spChg chg="mod">
          <ac:chgData name="Fokko Stalman" userId="ead2fd5bd8f1acba" providerId="LiveId" clId="{51DEABFE-7D58-492A-9FD9-42B574E2426B}" dt="2025-08-27T08:56:50.100" v="1029" actId="20577"/>
          <ac:spMkLst>
            <pc:docMk/>
            <pc:sldMk cId="687430582" sldId="603"/>
            <ac:spMk id="3" creationId="{F97221AE-0A2D-C164-F9AC-AF20B3638DFC}"/>
          </ac:spMkLst>
        </pc:spChg>
        <pc:spChg chg="mod">
          <ac:chgData name="Fokko Stalman" userId="ead2fd5bd8f1acba" providerId="LiveId" clId="{51DEABFE-7D58-492A-9FD9-42B574E2426B}" dt="2025-08-27T08:40:16.364" v="882" actId="1076"/>
          <ac:spMkLst>
            <pc:docMk/>
            <pc:sldMk cId="687430582" sldId="603"/>
            <ac:spMk id="24" creationId="{CD42A9B6-408B-9E8B-C731-D21FDACE439C}"/>
          </ac:spMkLst>
        </pc:spChg>
      </pc:sldChg>
      <pc:sldChg chg="add">
        <pc:chgData name="Fokko Stalman" userId="ead2fd5bd8f1acba" providerId="LiveId" clId="{51DEABFE-7D58-492A-9FD9-42B574E2426B}" dt="2025-08-27T08:57:38.071" v="1030" actId="2890"/>
        <pc:sldMkLst>
          <pc:docMk/>
          <pc:sldMk cId="4030982227" sldId="604"/>
        </pc:sldMkLst>
      </pc:sldChg>
      <pc:sldChg chg="modSp add mod">
        <pc:chgData name="Fokko Stalman" userId="ead2fd5bd8f1acba" providerId="LiveId" clId="{51DEABFE-7D58-492A-9FD9-42B574E2426B}" dt="2025-08-27T09:05:55.663" v="1199" actId="1076"/>
        <pc:sldMkLst>
          <pc:docMk/>
          <pc:sldMk cId="1041325906" sldId="605"/>
        </pc:sldMkLst>
        <pc:spChg chg="mod">
          <ac:chgData name="Fokko Stalman" userId="ead2fd5bd8f1acba" providerId="LiveId" clId="{51DEABFE-7D58-492A-9FD9-42B574E2426B}" dt="2025-08-27T09:05:55.663" v="1199" actId="1076"/>
          <ac:spMkLst>
            <pc:docMk/>
            <pc:sldMk cId="1041325906" sldId="605"/>
            <ac:spMk id="3" creationId="{D2DFE637-81BF-0A9B-C24A-0709FF6CE99F}"/>
          </ac:spMkLst>
        </pc:spChg>
        <pc:spChg chg="mod">
          <ac:chgData name="Fokko Stalman" userId="ead2fd5bd8f1acba" providerId="LiveId" clId="{51DEABFE-7D58-492A-9FD9-42B574E2426B}" dt="2025-08-27T09:02:46.574" v="1105" actId="20577"/>
          <ac:spMkLst>
            <pc:docMk/>
            <pc:sldMk cId="1041325906" sldId="605"/>
            <ac:spMk id="24" creationId="{9BF4CAEC-51D3-6FDA-284B-1B5924348746}"/>
          </ac:spMkLst>
        </pc:spChg>
      </pc:sldChg>
      <pc:sldChg chg="addSp delSp modSp add mod">
        <pc:chgData name="Fokko Stalman" userId="ead2fd5bd8f1acba" providerId="LiveId" clId="{51DEABFE-7D58-492A-9FD9-42B574E2426B}" dt="2025-08-27T09:21:46.051" v="1261" actId="1076"/>
        <pc:sldMkLst>
          <pc:docMk/>
          <pc:sldMk cId="245101964" sldId="606"/>
        </pc:sldMkLst>
        <pc:spChg chg="mod">
          <ac:chgData name="Fokko Stalman" userId="ead2fd5bd8f1acba" providerId="LiveId" clId="{51DEABFE-7D58-492A-9FD9-42B574E2426B}" dt="2025-08-27T09:19:49.357" v="1235" actId="20577"/>
          <ac:spMkLst>
            <pc:docMk/>
            <pc:sldMk cId="245101964" sldId="606"/>
            <ac:spMk id="3" creationId="{85FF58EC-DE47-C86D-9F45-18FC2A147F01}"/>
          </ac:spMkLst>
        </pc:spChg>
        <pc:spChg chg="mod">
          <ac:chgData name="Fokko Stalman" userId="ead2fd5bd8f1acba" providerId="LiveId" clId="{51DEABFE-7D58-492A-9FD9-42B574E2426B}" dt="2025-08-27T09:19:42.303" v="1230" actId="1076"/>
          <ac:spMkLst>
            <pc:docMk/>
            <pc:sldMk cId="245101964" sldId="606"/>
            <ac:spMk id="24" creationId="{1822A19C-9ECC-6861-B018-33C40E23F860}"/>
          </ac:spMkLst>
        </pc:spChg>
        <pc:picChg chg="add mod">
          <ac:chgData name="Fokko Stalman" userId="ead2fd5bd8f1acba" providerId="LiveId" clId="{51DEABFE-7D58-492A-9FD9-42B574E2426B}" dt="2025-08-27T09:21:46.051" v="1261" actId="1076"/>
          <ac:picMkLst>
            <pc:docMk/>
            <pc:sldMk cId="245101964" sldId="606"/>
            <ac:picMk id="7" creationId="{677BCBD8-FED4-5BD5-F312-C726125D1C2B}"/>
          </ac:picMkLst>
        </pc:picChg>
      </pc:sldChg>
      <pc:sldChg chg="addSp delSp modSp add mod">
        <pc:chgData name="Fokko Stalman" userId="ead2fd5bd8f1acba" providerId="LiveId" clId="{51DEABFE-7D58-492A-9FD9-42B574E2426B}" dt="2025-08-27T09:21:11.583" v="1255" actId="1076"/>
        <pc:sldMkLst>
          <pc:docMk/>
          <pc:sldMk cId="3850666263" sldId="607"/>
        </pc:sldMkLst>
        <pc:spChg chg="mod">
          <ac:chgData name="Fokko Stalman" userId="ead2fd5bd8f1acba" providerId="LiveId" clId="{51DEABFE-7D58-492A-9FD9-42B574E2426B}" dt="2025-08-27T09:21:11.583" v="1255" actId="1076"/>
          <ac:spMkLst>
            <pc:docMk/>
            <pc:sldMk cId="3850666263" sldId="607"/>
            <ac:spMk id="3" creationId="{18F8C99A-7055-D670-5B5E-78D93EBF4349}"/>
          </ac:spMkLst>
        </pc:spChg>
        <pc:picChg chg="add mod">
          <ac:chgData name="Fokko Stalman" userId="ead2fd5bd8f1acba" providerId="LiveId" clId="{51DEABFE-7D58-492A-9FD9-42B574E2426B}" dt="2025-08-27T09:20:55.557" v="1243" actId="1076"/>
          <ac:picMkLst>
            <pc:docMk/>
            <pc:sldMk cId="3850666263" sldId="607"/>
            <ac:picMk id="6" creationId="{72005690-651C-BCDA-6D89-B995EA8F4614}"/>
          </ac:picMkLst>
        </pc:picChg>
      </pc:sldChg>
      <pc:sldChg chg="addSp delSp modSp add mod">
        <pc:chgData name="Fokko Stalman" userId="ead2fd5bd8f1acba" providerId="LiveId" clId="{51DEABFE-7D58-492A-9FD9-42B574E2426B}" dt="2025-08-27T09:24:13.111" v="1268" actId="1076"/>
        <pc:sldMkLst>
          <pc:docMk/>
          <pc:sldMk cId="3476262337" sldId="608"/>
        </pc:sldMkLst>
        <pc:picChg chg="add mod">
          <ac:chgData name="Fokko Stalman" userId="ead2fd5bd8f1acba" providerId="LiveId" clId="{51DEABFE-7D58-492A-9FD9-42B574E2426B}" dt="2025-08-27T09:24:13.111" v="1268" actId="1076"/>
          <ac:picMkLst>
            <pc:docMk/>
            <pc:sldMk cId="3476262337" sldId="608"/>
            <ac:picMk id="5" creationId="{FC9C4FCF-80A8-C26F-E41C-F68BE601C642}"/>
          </ac:picMkLst>
        </pc:picChg>
      </pc:sldChg>
      <pc:sldChg chg="addSp delSp modSp add mod">
        <pc:chgData name="Fokko Stalman" userId="ead2fd5bd8f1acba" providerId="LiveId" clId="{51DEABFE-7D58-492A-9FD9-42B574E2426B}" dt="2025-08-27T09:36:58.127" v="1606" actId="1076"/>
        <pc:sldMkLst>
          <pc:docMk/>
          <pc:sldMk cId="732200111" sldId="609"/>
        </pc:sldMkLst>
        <pc:spChg chg="add mod">
          <ac:chgData name="Fokko Stalman" userId="ead2fd5bd8f1acba" providerId="LiveId" clId="{51DEABFE-7D58-492A-9FD9-42B574E2426B}" dt="2025-08-27T09:36:52.024" v="1605" actId="255"/>
          <ac:spMkLst>
            <pc:docMk/>
            <pc:sldMk cId="732200111" sldId="609"/>
            <ac:spMk id="2" creationId="{11A06252-4C35-0BB0-3061-B0D0EFDFDF6E}"/>
          </ac:spMkLst>
        </pc:spChg>
        <pc:spChg chg="add mod">
          <ac:chgData name="Fokko Stalman" userId="ead2fd5bd8f1acba" providerId="LiveId" clId="{51DEABFE-7D58-492A-9FD9-42B574E2426B}" dt="2025-08-27T09:36:58.127" v="1606" actId="1076"/>
          <ac:spMkLst>
            <pc:docMk/>
            <pc:sldMk cId="732200111" sldId="609"/>
            <ac:spMk id="3" creationId="{63655127-09D9-F9FA-9072-FBE99FEF5878}"/>
          </ac:spMkLst>
        </pc:spChg>
      </pc:sldChg>
      <pc:sldChg chg="modSp add mod">
        <pc:chgData name="Fokko Stalman" userId="ead2fd5bd8f1acba" providerId="LiveId" clId="{51DEABFE-7D58-492A-9FD9-42B574E2426B}" dt="2025-08-27T09:39:09.216" v="1762" actId="1076"/>
        <pc:sldMkLst>
          <pc:docMk/>
          <pc:sldMk cId="4187876662" sldId="610"/>
        </pc:sldMkLst>
        <pc:spChg chg="mod">
          <ac:chgData name="Fokko Stalman" userId="ead2fd5bd8f1acba" providerId="LiveId" clId="{51DEABFE-7D58-492A-9FD9-42B574E2426B}" dt="2025-08-27T09:37:35.833" v="1661" actId="20577"/>
          <ac:spMkLst>
            <pc:docMk/>
            <pc:sldMk cId="4187876662" sldId="610"/>
            <ac:spMk id="2" creationId="{C93F5999-5C6B-AF3B-2E89-042AC3838B22}"/>
          </ac:spMkLst>
        </pc:spChg>
        <pc:spChg chg="mod">
          <ac:chgData name="Fokko Stalman" userId="ead2fd5bd8f1acba" providerId="LiveId" clId="{51DEABFE-7D58-492A-9FD9-42B574E2426B}" dt="2025-08-27T09:39:09.216" v="1762" actId="1076"/>
          <ac:spMkLst>
            <pc:docMk/>
            <pc:sldMk cId="4187876662" sldId="610"/>
            <ac:spMk id="3" creationId="{23BE9FEF-41E9-728D-A472-1C5A16935066}"/>
          </ac:spMkLst>
        </pc:spChg>
      </pc:sldChg>
      <pc:sldChg chg="modSp add mod">
        <pc:chgData name="Fokko Stalman" userId="ead2fd5bd8f1acba" providerId="LiveId" clId="{51DEABFE-7D58-492A-9FD9-42B574E2426B}" dt="2025-08-27T09:40:33.077" v="1826" actId="1076"/>
        <pc:sldMkLst>
          <pc:docMk/>
          <pc:sldMk cId="1464185106" sldId="611"/>
        </pc:sldMkLst>
        <pc:spChg chg="mod">
          <ac:chgData name="Fokko Stalman" userId="ead2fd5bd8f1acba" providerId="LiveId" clId="{51DEABFE-7D58-492A-9FD9-42B574E2426B}" dt="2025-08-27T09:39:22.045" v="1774" actId="20577"/>
          <ac:spMkLst>
            <pc:docMk/>
            <pc:sldMk cId="1464185106" sldId="611"/>
            <ac:spMk id="2" creationId="{026BDD1D-00DD-ECC2-F979-54B393C39636}"/>
          </ac:spMkLst>
        </pc:spChg>
        <pc:spChg chg="mod">
          <ac:chgData name="Fokko Stalman" userId="ead2fd5bd8f1acba" providerId="LiveId" clId="{51DEABFE-7D58-492A-9FD9-42B574E2426B}" dt="2025-08-27T09:40:33.077" v="1826" actId="1076"/>
          <ac:spMkLst>
            <pc:docMk/>
            <pc:sldMk cId="1464185106" sldId="611"/>
            <ac:spMk id="3" creationId="{0C5526E4-67A7-BD5F-8891-E1E0D36C089F}"/>
          </ac:spMkLst>
        </pc:spChg>
      </pc:sldChg>
      <pc:sldChg chg="modSp add mod">
        <pc:chgData name="Fokko Stalman" userId="ead2fd5bd8f1acba" providerId="LiveId" clId="{51DEABFE-7D58-492A-9FD9-42B574E2426B}" dt="2025-08-27T09:57:02.736" v="2157" actId="122"/>
        <pc:sldMkLst>
          <pc:docMk/>
          <pc:sldMk cId="3323403024" sldId="612"/>
        </pc:sldMkLst>
        <pc:spChg chg="mod">
          <ac:chgData name="Fokko Stalman" userId="ead2fd5bd8f1acba" providerId="LiveId" clId="{51DEABFE-7D58-492A-9FD9-42B574E2426B}" dt="2025-08-27T09:42:21.160" v="1863" actId="20577"/>
          <ac:spMkLst>
            <pc:docMk/>
            <pc:sldMk cId="3323403024" sldId="612"/>
            <ac:spMk id="2" creationId="{E2519096-EEB7-F761-C0AC-1134BF502935}"/>
          </ac:spMkLst>
        </pc:spChg>
        <pc:spChg chg="mod">
          <ac:chgData name="Fokko Stalman" userId="ead2fd5bd8f1acba" providerId="LiveId" clId="{51DEABFE-7D58-492A-9FD9-42B574E2426B}" dt="2025-08-27T09:57:02.736" v="2157" actId="122"/>
          <ac:spMkLst>
            <pc:docMk/>
            <pc:sldMk cId="3323403024" sldId="612"/>
            <ac:spMk id="3" creationId="{1BEAED8C-FC41-79DB-F215-709B738D4FF2}"/>
          </ac:spMkLst>
        </pc:spChg>
      </pc:sldChg>
      <pc:sldChg chg="modSp add mod">
        <pc:chgData name="Fokko Stalman" userId="ead2fd5bd8f1acba" providerId="LiveId" clId="{51DEABFE-7D58-492A-9FD9-42B574E2426B}" dt="2025-08-27T09:57:09.527" v="2158" actId="122"/>
        <pc:sldMkLst>
          <pc:docMk/>
          <pc:sldMk cId="3299924685" sldId="613"/>
        </pc:sldMkLst>
        <pc:spChg chg="mod">
          <ac:chgData name="Fokko Stalman" userId="ead2fd5bd8f1acba" providerId="LiveId" clId="{51DEABFE-7D58-492A-9FD9-42B574E2426B}" dt="2025-08-27T09:57:09.527" v="2158" actId="122"/>
          <ac:spMkLst>
            <pc:docMk/>
            <pc:sldMk cId="3299924685" sldId="613"/>
            <ac:spMk id="3" creationId="{23D850D1-0579-FF56-207E-5D3EB863512B}"/>
          </ac:spMkLst>
        </pc:spChg>
      </pc:sldChg>
      <pc:sldChg chg="addSp delSp modSp add mod">
        <pc:chgData name="Fokko Stalman" userId="ead2fd5bd8f1acba" providerId="LiveId" clId="{51DEABFE-7D58-492A-9FD9-42B574E2426B}" dt="2025-08-27T09:55:30.014" v="2139" actId="1076"/>
        <pc:sldMkLst>
          <pc:docMk/>
          <pc:sldMk cId="2848064041" sldId="614"/>
        </pc:sldMkLst>
        <pc:picChg chg="add mod">
          <ac:chgData name="Fokko Stalman" userId="ead2fd5bd8f1acba" providerId="LiveId" clId="{51DEABFE-7D58-492A-9FD9-42B574E2426B}" dt="2025-08-27T09:53:47.548" v="2125" actId="1076"/>
          <ac:picMkLst>
            <pc:docMk/>
            <pc:sldMk cId="2848064041" sldId="614"/>
            <ac:picMk id="6" creationId="{D66BD971-CF7E-D86E-04A3-C5A0E30541EB}"/>
          </ac:picMkLst>
        </pc:picChg>
        <pc:picChg chg="add mod">
          <ac:chgData name="Fokko Stalman" userId="ead2fd5bd8f1acba" providerId="LiveId" clId="{51DEABFE-7D58-492A-9FD9-42B574E2426B}" dt="2025-08-27T09:55:28.905" v="2138" actId="1076"/>
          <ac:picMkLst>
            <pc:docMk/>
            <pc:sldMk cId="2848064041" sldId="614"/>
            <ac:picMk id="22" creationId="{0274DC43-2307-4D39-A374-51E3AC3C3D33}"/>
          </ac:picMkLst>
        </pc:picChg>
        <pc:picChg chg="add mod">
          <ac:chgData name="Fokko Stalman" userId="ead2fd5bd8f1acba" providerId="LiveId" clId="{51DEABFE-7D58-492A-9FD9-42B574E2426B}" dt="2025-08-27T09:55:30.014" v="2139" actId="1076"/>
          <ac:picMkLst>
            <pc:docMk/>
            <pc:sldMk cId="2848064041" sldId="614"/>
            <ac:picMk id="24" creationId="{A478AC38-1BFF-F10F-3674-6FE170252D22}"/>
          </ac:picMkLst>
        </pc:picChg>
      </pc:sldChg>
      <pc:sldChg chg="addSp delSp modSp add mod">
        <pc:chgData name="Fokko Stalman" userId="ead2fd5bd8f1acba" providerId="LiveId" clId="{51DEABFE-7D58-492A-9FD9-42B574E2426B}" dt="2025-08-27T11:02:17.697" v="2195" actId="1076"/>
        <pc:sldMkLst>
          <pc:docMk/>
          <pc:sldMk cId="1820512133" sldId="615"/>
        </pc:sldMkLst>
        <pc:spChg chg="mod">
          <ac:chgData name="Fokko Stalman" userId="ead2fd5bd8f1acba" providerId="LiveId" clId="{51DEABFE-7D58-492A-9FD9-42B574E2426B}" dt="2025-08-27T11:00:49.849" v="2179" actId="20577"/>
          <ac:spMkLst>
            <pc:docMk/>
            <pc:sldMk cId="1820512133" sldId="615"/>
            <ac:spMk id="2" creationId="{142119A1-6D86-4BA5-39AA-A76EE8E24EC9}"/>
          </ac:spMkLst>
        </pc:spChg>
        <pc:spChg chg="add mod">
          <ac:chgData name="Fokko Stalman" userId="ead2fd5bd8f1acba" providerId="LiveId" clId="{51DEABFE-7D58-492A-9FD9-42B574E2426B}" dt="2025-08-27T11:02:17.697" v="2195" actId="1076"/>
          <ac:spMkLst>
            <pc:docMk/>
            <pc:sldMk cId="1820512133" sldId="615"/>
            <ac:spMk id="5" creationId="{E8C9F3CF-C9F2-E081-A754-C64B2562E726}"/>
          </ac:spMkLst>
        </pc:spChg>
      </pc:sldChg>
      <pc:sldChg chg="new del">
        <pc:chgData name="Fokko Stalman" userId="ead2fd5bd8f1acba" providerId="LiveId" clId="{51DEABFE-7D58-492A-9FD9-42B574E2426B}" dt="2025-08-27T11:05:11.249" v="2197" actId="47"/>
        <pc:sldMkLst>
          <pc:docMk/>
          <pc:sldMk cId="1441283585" sldId="616"/>
        </pc:sldMkLst>
      </pc:sldChg>
      <pc:sldChg chg="modSp add mod ord">
        <pc:chgData name="Fokko Stalman" userId="ead2fd5bd8f1acba" providerId="LiveId" clId="{51DEABFE-7D58-492A-9FD9-42B574E2426B}" dt="2025-08-29T07:32:21.576" v="3894" actId="1076"/>
        <pc:sldMkLst>
          <pc:docMk/>
          <pc:sldMk cId="4169241512" sldId="616"/>
        </pc:sldMkLst>
        <pc:spChg chg="mod">
          <ac:chgData name="Fokko Stalman" userId="ead2fd5bd8f1acba" providerId="LiveId" clId="{51DEABFE-7D58-492A-9FD9-42B574E2426B}" dt="2025-08-29T07:32:18.591" v="3893" actId="1076"/>
          <ac:spMkLst>
            <pc:docMk/>
            <pc:sldMk cId="4169241512" sldId="616"/>
            <ac:spMk id="3" creationId="{1E2D68A4-7755-3903-4DAE-58CD1EDC838C}"/>
          </ac:spMkLst>
        </pc:spChg>
        <pc:spChg chg="mod">
          <ac:chgData name="Fokko Stalman" userId="ead2fd5bd8f1acba" providerId="LiveId" clId="{51DEABFE-7D58-492A-9FD9-42B574E2426B}" dt="2025-08-29T07:32:21.576" v="3894" actId="1076"/>
          <ac:spMkLst>
            <pc:docMk/>
            <pc:sldMk cId="4169241512" sldId="616"/>
            <ac:spMk id="24" creationId="{39A4C38B-804E-0BF7-A95B-FB8715693AA1}"/>
          </ac:spMkLst>
        </pc:spChg>
      </pc:sldChg>
      <pc:sldChg chg="modSp add mod">
        <pc:chgData name="Fokko Stalman" userId="ead2fd5bd8f1acba" providerId="LiveId" clId="{51DEABFE-7D58-492A-9FD9-42B574E2426B}" dt="2025-08-29T07:11:12.484" v="2916" actId="20577"/>
        <pc:sldMkLst>
          <pc:docMk/>
          <pc:sldMk cId="4069584483" sldId="617"/>
        </pc:sldMkLst>
        <pc:spChg chg="mod">
          <ac:chgData name="Fokko Stalman" userId="ead2fd5bd8f1acba" providerId="LiveId" clId="{51DEABFE-7D58-492A-9FD9-42B574E2426B}" dt="2025-08-29T07:11:12.484" v="2916" actId="20577"/>
          <ac:spMkLst>
            <pc:docMk/>
            <pc:sldMk cId="4069584483" sldId="617"/>
            <ac:spMk id="3" creationId="{B653ADF1-C354-33F3-1767-C032389E7453}"/>
          </ac:spMkLst>
        </pc:spChg>
        <pc:spChg chg="mod">
          <ac:chgData name="Fokko Stalman" userId="ead2fd5bd8f1acba" providerId="LiveId" clId="{51DEABFE-7D58-492A-9FD9-42B574E2426B}" dt="2025-08-27T11:05:36.750" v="2205" actId="20577"/>
          <ac:spMkLst>
            <pc:docMk/>
            <pc:sldMk cId="4069584483" sldId="617"/>
            <ac:spMk id="24" creationId="{E972EF3F-304A-0D42-B750-DF5728B634CB}"/>
          </ac:spMkLst>
        </pc:spChg>
      </pc:sldChg>
      <pc:sldChg chg="modSp add mod">
        <pc:chgData name="Fokko Stalman" userId="ead2fd5bd8f1acba" providerId="LiveId" clId="{51DEABFE-7D58-492A-9FD9-42B574E2426B}" dt="2025-08-29T07:11:18.058" v="2918" actId="20577"/>
        <pc:sldMkLst>
          <pc:docMk/>
          <pc:sldMk cId="1266263377" sldId="618"/>
        </pc:sldMkLst>
        <pc:spChg chg="mod">
          <ac:chgData name="Fokko Stalman" userId="ead2fd5bd8f1acba" providerId="LiveId" clId="{51DEABFE-7D58-492A-9FD9-42B574E2426B}" dt="2025-08-29T07:11:18.058" v="2918" actId="20577"/>
          <ac:spMkLst>
            <pc:docMk/>
            <pc:sldMk cId="1266263377" sldId="618"/>
            <ac:spMk id="3" creationId="{F1C2FD27-4149-82E0-1018-B12709603FCF}"/>
          </ac:spMkLst>
        </pc:spChg>
        <pc:spChg chg="mod">
          <ac:chgData name="Fokko Stalman" userId="ead2fd5bd8f1acba" providerId="LiveId" clId="{51DEABFE-7D58-492A-9FD9-42B574E2426B}" dt="2025-08-27T11:15:12.667" v="2411" actId="1076"/>
          <ac:spMkLst>
            <pc:docMk/>
            <pc:sldMk cId="1266263377" sldId="618"/>
            <ac:spMk id="24" creationId="{89A62722-D4D8-FFC1-D510-31DD9BDBF4F6}"/>
          </ac:spMkLst>
        </pc:spChg>
      </pc:sldChg>
      <pc:sldChg chg="modSp add mod">
        <pc:chgData name="Fokko Stalman" userId="ead2fd5bd8f1acba" providerId="LiveId" clId="{51DEABFE-7D58-492A-9FD9-42B574E2426B}" dt="2025-08-27T11:07:39.699" v="2255" actId="1076"/>
        <pc:sldMkLst>
          <pc:docMk/>
          <pc:sldMk cId="1207489789" sldId="619"/>
        </pc:sldMkLst>
        <pc:spChg chg="mod">
          <ac:chgData name="Fokko Stalman" userId="ead2fd5bd8f1acba" providerId="LiveId" clId="{51DEABFE-7D58-492A-9FD9-42B574E2426B}" dt="2025-08-27T11:07:39.699" v="2255" actId="1076"/>
          <ac:spMkLst>
            <pc:docMk/>
            <pc:sldMk cId="1207489789" sldId="619"/>
            <ac:spMk id="3" creationId="{91C77009-5451-B7C9-E833-9C2D77264F2F}"/>
          </ac:spMkLst>
        </pc:spChg>
      </pc:sldChg>
      <pc:sldChg chg="addSp modSp add mod">
        <pc:chgData name="Fokko Stalman" userId="ead2fd5bd8f1acba" providerId="LiveId" clId="{51DEABFE-7D58-492A-9FD9-42B574E2426B}" dt="2025-08-27T11:16:35.229" v="2435" actId="1076"/>
        <pc:sldMkLst>
          <pc:docMk/>
          <pc:sldMk cId="3280322139" sldId="620"/>
        </pc:sldMkLst>
        <pc:spChg chg="mod">
          <ac:chgData name="Fokko Stalman" userId="ead2fd5bd8f1acba" providerId="LiveId" clId="{51DEABFE-7D58-492A-9FD9-42B574E2426B}" dt="2025-08-27T11:15:31.777" v="2419" actId="20577"/>
          <ac:spMkLst>
            <pc:docMk/>
            <pc:sldMk cId="3280322139" sldId="620"/>
            <ac:spMk id="3" creationId="{7AA6F655-1A1B-91A8-5AE2-BAE9028AC21F}"/>
          </ac:spMkLst>
        </pc:spChg>
        <pc:spChg chg="add mod">
          <ac:chgData name="Fokko Stalman" userId="ead2fd5bd8f1acba" providerId="LiveId" clId="{51DEABFE-7D58-492A-9FD9-42B574E2426B}" dt="2025-08-27T11:16:35.229" v="2435" actId="1076"/>
          <ac:spMkLst>
            <pc:docMk/>
            <pc:sldMk cId="3280322139" sldId="620"/>
            <ac:spMk id="5" creationId="{FA3E1367-611D-C4FA-6306-C5497A3C3CCF}"/>
          </ac:spMkLst>
        </pc:spChg>
      </pc:sldChg>
      <pc:sldChg chg="modSp add mod">
        <pc:chgData name="Fokko Stalman" userId="ead2fd5bd8f1acba" providerId="LiveId" clId="{51DEABFE-7D58-492A-9FD9-42B574E2426B}" dt="2025-08-27T11:16:54.965" v="2440" actId="20577"/>
        <pc:sldMkLst>
          <pc:docMk/>
          <pc:sldMk cId="62772878" sldId="621"/>
        </pc:sldMkLst>
        <pc:spChg chg="mod">
          <ac:chgData name="Fokko Stalman" userId="ead2fd5bd8f1acba" providerId="LiveId" clId="{51DEABFE-7D58-492A-9FD9-42B574E2426B}" dt="2025-08-27T11:16:54.965" v="2440" actId="20577"/>
          <ac:spMkLst>
            <pc:docMk/>
            <pc:sldMk cId="62772878" sldId="621"/>
            <ac:spMk id="5" creationId="{A6F6570A-A46E-1AC5-F47D-C1C13707F8EE}"/>
          </ac:spMkLst>
        </pc:spChg>
      </pc:sldChg>
      <pc:sldChg chg="modSp add mod">
        <pc:chgData name="Fokko Stalman" userId="ead2fd5bd8f1acba" providerId="LiveId" clId="{51DEABFE-7D58-492A-9FD9-42B574E2426B}" dt="2025-08-29T07:18:53.752" v="3353" actId="20577"/>
        <pc:sldMkLst>
          <pc:docMk/>
          <pc:sldMk cId="3752938178" sldId="622"/>
        </pc:sldMkLst>
        <pc:spChg chg="mod">
          <ac:chgData name="Fokko Stalman" userId="ead2fd5bd8f1acba" providerId="LiveId" clId="{51DEABFE-7D58-492A-9FD9-42B574E2426B}" dt="2025-08-29T07:18:53.752" v="3353" actId="20577"/>
          <ac:spMkLst>
            <pc:docMk/>
            <pc:sldMk cId="3752938178" sldId="622"/>
            <ac:spMk id="3" creationId="{BDCF6347-6938-F806-1A22-864E5EEA6E9B}"/>
          </ac:spMkLst>
        </pc:spChg>
      </pc:sldChg>
      <pc:sldChg chg="modSp add mod">
        <pc:chgData name="Fokko Stalman" userId="ead2fd5bd8f1acba" providerId="LiveId" clId="{51DEABFE-7D58-492A-9FD9-42B574E2426B}" dt="2025-08-29T07:32:10.924" v="3892" actId="1076"/>
        <pc:sldMkLst>
          <pc:docMk/>
          <pc:sldMk cId="1643746468" sldId="623"/>
        </pc:sldMkLst>
        <pc:spChg chg="mod">
          <ac:chgData name="Fokko Stalman" userId="ead2fd5bd8f1acba" providerId="LiveId" clId="{51DEABFE-7D58-492A-9FD9-42B574E2426B}" dt="2025-08-29T07:29:24.255" v="3884" actId="20577"/>
          <ac:spMkLst>
            <pc:docMk/>
            <pc:sldMk cId="1643746468" sldId="623"/>
            <ac:spMk id="3" creationId="{1D29BF47-532B-9FC5-ADC8-7DCB5D93267A}"/>
          </ac:spMkLst>
        </pc:spChg>
        <pc:spChg chg="mod">
          <ac:chgData name="Fokko Stalman" userId="ead2fd5bd8f1acba" providerId="LiveId" clId="{51DEABFE-7D58-492A-9FD9-42B574E2426B}" dt="2025-08-29T07:32:10.924" v="3892" actId="1076"/>
          <ac:spMkLst>
            <pc:docMk/>
            <pc:sldMk cId="1643746468" sldId="623"/>
            <ac:spMk id="24" creationId="{ADD6A7DA-4334-E1A3-84CE-6823FA2D99AE}"/>
          </ac:spMkLst>
        </pc:spChg>
      </pc:sldChg>
      <pc:sldChg chg="modSp add mod">
        <pc:chgData name="Fokko Stalman" userId="ead2fd5bd8f1acba" providerId="LiveId" clId="{51DEABFE-7D58-492A-9FD9-42B574E2426B}" dt="2025-08-29T07:32:04.692" v="3891" actId="1076"/>
        <pc:sldMkLst>
          <pc:docMk/>
          <pc:sldMk cId="3301029279" sldId="624"/>
        </pc:sldMkLst>
        <pc:spChg chg="mod">
          <ac:chgData name="Fokko Stalman" userId="ead2fd5bd8f1acba" providerId="LiveId" clId="{51DEABFE-7D58-492A-9FD9-42B574E2426B}" dt="2025-08-29T07:26:19.909" v="3805" actId="20577"/>
          <ac:spMkLst>
            <pc:docMk/>
            <pc:sldMk cId="3301029279" sldId="624"/>
            <ac:spMk id="3" creationId="{1192EF41-F0F2-AD96-C5D1-E7410449F9BD}"/>
          </ac:spMkLst>
        </pc:spChg>
        <pc:spChg chg="mod">
          <ac:chgData name="Fokko Stalman" userId="ead2fd5bd8f1acba" providerId="LiveId" clId="{51DEABFE-7D58-492A-9FD9-42B574E2426B}" dt="2025-08-29T07:32:04.692" v="3891" actId="1076"/>
          <ac:spMkLst>
            <pc:docMk/>
            <pc:sldMk cId="3301029279" sldId="624"/>
            <ac:spMk id="24" creationId="{AE2EDE65-5F9B-250C-16B4-2054263A1E09}"/>
          </ac:spMkLst>
        </pc:spChg>
      </pc:sldChg>
      <pc:sldChg chg="modSp add mod">
        <pc:chgData name="Fokko Stalman" userId="ead2fd5bd8f1acba" providerId="LiveId" clId="{51DEABFE-7D58-492A-9FD9-42B574E2426B}" dt="2025-08-29T07:31:59.399" v="3890" actId="1076"/>
        <pc:sldMkLst>
          <pc:docMk/>
          <pc:sldMk cId="2133598428" sldId="625"/>
        </pc:sldMkLst>
        <pc:spChg chg="mod">
          <ac:chgData name="Fokko Stalman" userId="ead2fd5bd8f1acba" providerId="LiveId" clId="{51DEABFE-7D58-492A-9FD9-42B574E2426B}" dt="2025-08-29T07:31:50.395" v="3889" actId="113"/>
          <ac:spMkLst>
            <pc:docMk/>
            <pc:sldMk cId="2133598428" sldId="625"/>
            <ac:spMk id="3" creationId="{A97E400A-D7F7-2131-7201-06E4487A01C7}"/>
          </ac:spMkLst>
        </pc:spChg>
        <pc:spChg chg="mod">
          <ac:chgData name="Fokko Stalman" userId="ead2fd5bd8f1acba" providerId="LiveId" clId="{51DEABFE-7D58-492A-9FD9-42B574E2426B}" dt="2025-08-29T07:31:59.399" v="3890" actId="1076"/>
          <ac:spMkLst>
            <pc:docMk/>
            <pc:sldMk cId="2133598428" sldId="625"/>
            <ac:spMk id="24" creationId="{1D57EA76-E369-E1D8-1848-6C9B25012ACC}"/>
          </ac:spMkLst>
        </pc:spChg>
      </pc:sldChg>
    </pc:docChg>
  </pc:docChgLst>
  <pc:docChgLst>
    <pc:chgData name="Fokko Stalman" userId="ead2fd5bd8f1acba" providerId="LiveId" clId="{65878E16-E781-4859-8A08-18E35B36E30B}"/>
    <pc:docChg chg="undo custSel addSld delSld modSld sldOrd">
      <pc:chgData name="Fokko Stalman" userId="ead2fd5bd8f1acba" providerId="LiveId" clId="{65878E16-E781-4859-8A08-18E35B36E30B}" dt="2024-09-23T11:28:40.500" v="1257" actId="1076"/>
      <pc:docMkLst>
        <pc:docMk/>
      </pc:docMkLst>
      <pc:sldChg chg="modSp mod">
        <pc:chgData name="Fokko Stalman" userId="ead2fd5bd8f1acba" providerId="LiveId" clId="{65878E16-E781-4859-8A08-18E35B36E30B}" dt="2024-09-23T08:03:27.139" v="8" actId="20577"/>
        <pc:sldMkLst>
          <pc:docMk/>
          <pc:sldMk cId="0" sldId="256"/>
        </pc:sldMkLst>
      </pc:sldChg>
      <pc:sldChg chg="modSp mod">
        <pc:chgData name="Fokko Stalman" userId="ead2fd5bd8f1acba" providerId="LiveId" clId="{65878E16-E781-4859-8A08-18E35B36E30B}" dt="2024-09-23T09:47:39.106" v="1098" actId="20577"/>
        <pc:sldMkLst>
          <pc:docMk/>
          <pc:sldMk cId="0" sldId="272"/>
        </pc:sldMkLst>
      </pc:sldChg>
      <pc:sldChg chg="modSp mod">
        <pc:chgData name="Fokko Stalman" userId="ead2fd5bd8f1acba" providerId="LiveId" clId="{65878E16-E781-4859-8A08-18E35B36E30B}" dt="2024-09-23T08:59:01.090" v="486" actId="20577"/>
        <pc:sldMkLst>
          <pc:docMk/>
          <pc:sldMk cId="3320929290" sldId="426"/>
        </pc:sldMkLst>
      </pc:sldChg>
      <pc:sldChg chg="del">
        <pc:chgData name="Fokko Stalman" userId="ead2fd5bd8f1acba" providerId="LiveId" clId="{65878E16-E781-4859-8A08-18E35B36E30B}" dt="2024-09-23T09:48:26.413" v="1099" actId="2696"/>
        <pc:sldMkLst>
          <pc:docMk/>
          <pc:sldMk cId="2627552093" sldId="442"/>
        </pc:sldMkLst>
      </pc:sldChg>
      <pc:sldChg chg="modSp mod modAnim">
        <pc:chgData name="Fokko Stalman" userId="ead2fd5bd8f1acba" providerId="LiveId" clId="{65878E16-E781-4859-8A08-18E35B36E30B}" dt="2024-09-23T09:06:54.494" v="658" actId="1076"/>
        <pc:sldMkLst>
          <pc:docMk/>
          <pc:sldMk cId="1949494907" sldId="446"/>
        </pc:sldMkLst>
      </pc:sldChg>
      <pc:sldChg chg="del">
        <pc:chgData name="Fokko Stalman" userId="ead2fd5bd8f1acba" providerId="LiveId" clId="{65878E16-E781-4859-8A08-18E35B36E30B}" dt="2024-09-23T08:27:03.871" v="19" actId="2696"/>
        <pc:sldMkLst>
          <pc:docMk/>
          <pc:sldMk cId="1307207507" sldId="463"/>
        </pc:sldMkLst>
      </pc:sldChg>
      <pc:sldChg chg="del">
        <pc:chgData name="Fokko Stalman" userId="ead2fd5bd8f1acba" providerId="LiveId" clId="{65878E16-E781-4859-8A08-18E35B36E30B}" dt="2024-09-23T08:26:59.464" v="18" actId="2696"/>
        <pc:sldMkLst>
          <pc:docMk/>
          <pc:sldMk cId="1575175816" sldId="464"/>
        </pc:sldMkLst>
      </pc:sldChg>
      <pc:sldChg chg="modSp mod">
        <pc:chgData name="Fokko Stalman" userId="ead2fd5bd8f1acba" providerId="LiveId" clId="{65878E16-E781-4859-8A08-18E35B36E30B}" dt="2024-09-23T08:59:05.513" v="494" actId="20577"/>
        <pc:sldMkLst>
          <pc:docMk/>
          <pc:sldMk cId="612822156" sldId="465"/>
        </pc:sldMkLst>
      </pc:sldChg>
      <pc:sldChg chg="modSp mod">
        <pc:chgData name="Fokko Stalman" userId="ead2fd5bd8f1acba" providerId="LiveId" clId="{65878E16-E781-4859-8A08-18E35B36E30B}" dt="2024-09-23T08:59:11.139" v="502" actId="20577"/>
        <pc:sldMkLst>
          <pc:docMk/>
          <pc:sldMk cId="273632764" sldId="466"/>
        </pc:sldMkLst>
      </pc:sldChg>
      <pc:sldChg chg="modSp mod">
        <pc:chgData name="Fokko Stalman" userId="ead2fd5bd8f1acba" providerId="LiveId" clId="{65878E16-E781-4859-8A08-18E35B36E30B}" dt="2024-09-23T08:59:16.721" v="510" actId="20577"/>
        <pc:sldMkLst>
          <pc:docMk/>
          <pc:sldMk cId="1133786478" sldId="467"/>
        </pc:sldMkLst>
      </pc:sldChg>
      <pc:sldChg chg="del">
        <pc:chgData name="Fokko Stalman" userId="ead2fd5bd8f1acba" providerId="LiveId" clId="{65878E16-E781-4859-8A08-18E35B36E30B}" dt="2024-09-23T09:25:13.251" v="976" actId="47"/>
        <pc:sldMkLst>
          <pc:docMk/>
          <pc:sldMk cId="4261282787" sldId="468"/>
        </pc:sldMkLst>
      </pc:sldChg>
      <pc:sldChg chg="del">
        <pc:chgData name="Fokko Stalman" userId="ead2fd5bd8f1acba" providerId="LiveId" clId="{65878E16-E781-4859-8A08-18E35B36E30B}" dt="2024-09-23T09:25:07.953" v="970" actId="47"/>
        <pc:sldMkLst>
          <pc:docMk/>
          <pc:sldMk cId="525328939" sldId="469"/>
        </pc:sldMkLst>
      </pc:sldChg>
      <pc:sldChg chg="del">
        <pc:chgData name="Fokko Stalman" userId="ead2fd5bd8f1acba" providerId="LiveId" clId="{65878E16-E781-4859-8A08-18E35B36E30B}" dt="2024-09-23T09:25:14.064" v="977" actId="47"/>
        <pc:sldMkLst>
          <pc:docMk/>
          <pc:sldMk cId="988554362" sldId="470"/>
        </pc:sldMkLst>
      </pc:sldChg>
      <pc:sldChg chg="del">
        <pc:chgData name="Fokko Stalman" userId="ead2fd5bd8f1acba" providerId="LiveId" clId="{65878E16-E781-4859-8A08-18E35B36E30B}" dt="2024-09-23T09:25:16.191" v="978" actId="47"/>
        <pc:sldMkLst>
          <pc:docMk/>
          <pc:sldMk cId="740520997" sldId="471"/>
        </pc:sldMkLst>
      </pc:sldChg>
      <pc:sldChg chg="del">
        <pc:chgData name="Fokko Stalman" userId="ead2fd5bd8f1acba" providerId="LiveId" clId="{65878E16-E781-4859-8A08-18E35B36E30B}" dt="2024-09-23T09:25:12.501" v="975" actId="47"/>
        <pc:sldMkLst>
          <pc:docMk/>
          <pc:sldMk cId="2900423849" sldId="472"/>
        </pc:sldMkLst>
      </pc:sldChg>
      <pc:sldChg chg="del">
        <pc:chgData name="Fokko Stalman" userId="ead2fd5bd8f1acba" providerId="LiveId" clId="{65878E16-E781-4859-8A08-18E35B36E30B}" dt="2024-09-23T09:25:10.844" v="973" actId="47"/>
        <pc:sldMkLst>
          <pc:docMk/>
          <pc:sldMk cId="92046377" sldId="473"/>
        </pc:sldMkLst>
      </pc:sldChg>
      <pc:sldChg chg="del">
        <pc:chgData name="Fokko Stalman" userId="ead2fd5bd8f1acba" providerId="LiveId" clId="{65878E16-E781-4859-8A08-18E35B36E30B}" dt="2024-09-23T09:25:10.031" v="972" actId="47"/>
        <pc:sldMkLst>
          <pc:docMk/>
          <pc:sldMk cId="3020947793" sldId="474"/>
        </pc:sldMkLst>
      </pc:sldChg>
      <pc:sldChg chg="del">
        <pc:chgData name="Fokko Stalman" userId="ead2fd5bd8f1acba" providerId="LiveId" clId="{65878E16-E781-4859-8A08-18E35B36E30B}" dt="2024-09-23T09:25:09.172" v="971" actId="47"/>
        <pc:sldMkLst>
          <pc:docMk/>
          <pc:sldMk cId="3846856692" sldId="475"/>
        </pc:sldMkLst>
      </pc:sldChg>
      <pc:sldChg chg="del">
        <pc:chgData name="Fokko Stalman" userId="ead2fd5bd8f1acba" providerId="LiveId" clId="{65878E16-E781-4859-8A08-18E35B36E30B}" dt="2024-09-23T09:25:11.766" v="974" actId="47"/>
        <pc:sldMkLst>
          <pc:docMk/>
          <pc:sldMk cId="2481689896" sldId="476"/>
        </pc:sldMkLst>
      </pc:sldChg>
      <pc:sldChg chg="modSp add mod ord">
        <pc:chgData name="Fokko Stalman" userId="ead2fd5bd8f1acba" providerId="LiveId" clId="{65878E16-E781-4859-8A08-18E35B36E30B}" dt="2024-09-23T08:59:29.742" v="526" actId="20577"/>
        <pc:sldMkLst>
          <pc:docMk/>
          <pc:sldMk cId="2686975589" sldId="477"/>
        </pc:sldMkLst>
      </pc:sldChg>
      <pc:sldChg chg="add del">
        <pc:chgData name="Fokko Stalman" userId="ead2fd5bd8f1acba" providerId="LiveId" clId="{65878E16-E781-4859-8A08-18E35B36E30B}" dt="2024-09-23T08:57:57.012" v="446" actId="47"/>
        <pc:sldMkLst>
          <pc:docMk/>
          <pc:sldMk cId="2138917387" sldId="478"/>
        </pc:sldMkLst>
      </pc:sldChg>
      <pc:sldChg chg="modSp add mod">
        <pc:chgData name="Fokko Stalman" userId="ead2fd5bd8f1acba" providerId="LiveId" clId="{65878E16-E781-4859-8A08-18E35B36E30B}" dt="2024-09-23T08:59:22.162" v="518" actId="20577"/>
        <pc:sldMkLst>
          <pc:docMk/>
          <pc:sldMk cId="3022011004" sldId="479"/>
        </pc:sldMkLst>
      </pc:sldChg>
      <pc:sldChg chg="modSp add mod">
        <pc:chgData name="Fokko Stalman" userId="ead2fd5bd8f1acba" providerId="LiveId" clId="{65878E16-E781-4859-8A08-18E35B36E30B}" dt="2024-09-23T09:07:01.793" v="659" actId="1076"/>
        <pc:sldMkLst>
          <pc:docMk/>
          <pc:sldMk cId="1438804185" sldId="480"/>
        </pc:sldMkLst>
      </pc:sldChg>
      <pc:sldChg chg="modSp add mod">
        <pc:chgData name="Fokko Stalman" userId="ead2fd5bd8f1acba" providerId="LiveId" clId="{65878E16-E781-4859-8A08-18E35B36E30B}" dt="2024-09-23T09:07:11.155" v="660" actId="1076"/>
        <pc:sldMkLst>
          <pc:docMk/>
          <pc:sldMk cId="1377600088" sldId="481"/>
        </pc:sldMkLst>
      </pc:sldChg>
      <pc:sldChg chg="modSp add mod">
        <pc:chgData name="Fokko Stalman" userId="ead2fd5bd8f1acba" providerId="LiveId" clId="{65878E16-E781-4859-8A08-18E35B36E30B}" dt="2024-09-23T11:15:58.439" v="1186" actId="20577"/>
        <pc:sldMkLst>
          <pc:docMk/>
          <pc:sldMk cId="1721271685" sldId="482"/>
        </pc:sldMkLst>
      </pc:sldChg>
      <pc:sldChg chg="addSp delSp modSp add mod">
        <pc:chgData name="Fokko Stalman" userId="ead2fd5bd8f1acba" providerId="LiveId" clId="{65878E16-E781-4859-8A08-18E35B36E30B}" dt="2024-09-23T09:13:28.572" v="727" actId="1076"/>
        <pc:sldMkLst>
          <pc:docMk/>
          <pc:sldMk cId="519289310" sldId="483"/>
        </pc:sldMkLst>
      </pc:sldChg>
      <pc:sldChg chg="addSp modSp add mod">
        <pc:chgData name="Fokko Stalman" userId="ead2fd5bd8f1acba" providerId="LiveId" clId="{65878E16-E781-4859-8A08-18E35B36E30B}" dt="2024-09-23T09:10:14.711" v="706" actId="1076"/>
        <pc:sldMkLst>
          <pc:docMk/>
          <pc:sldMk cId="4121710325" sldId="484"/>
        </pc:sldMkLst>
      </pc:sldChg>
      <pc:sldChg chg="addSp modSp add mod">
        <pc:chgData name="Fokko Stalman" userId="ead2fd5bd8f1acba" providerId="LiveId" clId="{65878E16-E781-4859-8A08-18E35B36E30B}" dt="2024-09-23T09:11:20.162" v="718" actId="1076"/>
        <pc:sldMkLst>
          <pc:docMk/>
          <pc:sldMk cId="1921756841" sldId="485"/>
        </pc:sldMkLst>
      </pc:sldChg>
      <pc:sldChg chg="modSp add mod">
        <pc:chgData name="Fokko Stalman" userId="ead2fd5bd8f1acba" providerId="LiveId" clId="{65878E16-E781-4859-8A08-18E35B36E30B}" dt="2024-09-23T09:12:36.090" v="726" actId="20577"/>
        <pc:sldMkLst>
          <pc:docMk/>
          <pc:sldMk cId="2958572478" sldId="486"/>
        </pc:sldMkLst>
      </pc:sldChg>
      <pc:sldChg chg="modSp add mod">
        <pc:chgData name="Fokko Stalman" userId="ead2fd5bd8f1acba" providerId="LiveId" clId="{65878E16-E781-4859-8A08-18E35B36E30B}" dt="2024-09-23T09:14:44.373" v="736" actId="1076"/>
        <pc:sldMkLst>
          <pc:docMk/>
          <pc:sldMk cId="338731830" sldId="487"/>
        </pc:sldMkLst>
      </pc:sldChg>
      <pc:sldChg chg="modSp add mod">
        <pc:chgData name="Fokko Stalman" userId="ead2fd5bd8f1acba" providerId="LiveId" clId="{65878E16-E781-4859-8A08-18E35B36E30B}" dt="2024-09-23T09:17:50.262" v="796" actId="1076"/>
        <pc:sldMkLst>
          <pc:docMk/>
          <pc:sldMk cId="2418765147" sldId="488"/>
        </pc:sldMkLst>
      </pc:sldChg>
      <pc:sldChg chg="modSp add mod">
        <pc:chgData name="Fokko Stalman" userId="ead2fd5bd8f1acba" providerId="LiveId" clId="{65878E16-E781-4859-8A08-18E35B36E30B}" dt="2024-09-23T09:19:25.742" v="827" actId="1076"/>
        <pc:sldMkLst>
          <pc:docMk/>
          <pc:sldMk cId="3198971214" sldId="489"/>
        </pc:sldMkLst>
      </pc:sldChg>
      <pc:sldChg chg="modSp add mod">
        <pc:chgData name="Fokko Stalman" userId="ead2fd5bd8f1acba" providerId="LiveId" clId="{65878E16-E781-4859-8A08-18E35B36E30B}" dt="2024-09-23T09:24:08.860" v="969" actId="1076"/>
        <pc:sldMkLst>
          <pc:docMk/>
          <pc:sldMk cId="3007430327" sldId="490"/>
        </pc:sldMkLst>
      </pc:sldChg>
      <pc:sldChg chg="addSp delSp modSp add mod">
        <pc:chgData name="Fokko Stalman" userId="ead2fd5bd8f1acba" providerId="LiveId" clId="{65878E16-E781-4859-8A08-18E35B36E30B}" dt="2024-09-23T09:26:55.967" v="1027" actId="14100"/>
        <pc:sldMkLst>
          <pc:docMk/>
          <pc:sldMk cId="549021796" sldId="491"/>
        </pc:sldMkLst>
      </pc:sldChg>
      <pc:sldChg chg="addSp delSp modSp add mod">
        <pc:chgData name="Fokko Stalman" userId="ead2fd5bd8f1acba" providerId="LiveId" clId="{65878E16-E781-4859-8A08-18E35B36E30B}" dt="2024-09-23T11:28:40.500" v="1257" actId="1076"/>
        <pc:sldMkLst>
          <pc:docMk/>
          <pc:sldMk cId="3629084767" sldId="492"/>
        </pc:sldMkLst>
      </pc:sldChg>
      <pc:sldChg chg="addSp delSp modSp add mod">
        <pc:chgData name="Fokko Stalman" userId="ead2fd5bd8f1acba" providerId="LiveId" clId="{65878E16-E781-4859-8A08-18E35B36E30B}" dt="2024-09-23T09:29:47.430" v="1070" actId="20577"/>
        <pc:sldMkLst>
          <pc:docMk/>
          <pc:sldMk cId="957541568" sldId="493"/>
        </pc:sldMkLst>
      </pc:sldChg>
    </pc:docChg>
  </pc:docChgLst>
  <pc:docChgLst>
    <pc:chgData name="Fokko Stalman" userId="ead2fd5bd8f1acba" providerId="LiveId" clId="{8756419F-2E51-4143-A084-DD239A5E236B}"/>
    <pc:docChg chg="undo custSel addSld delSld modSld sldOrd">
      <pc:chgData name="Fokko Stalman" userId="ead2fd5bd8f1acba" providerId="LiveId" clId="{8756419F-2E51-4143-A084-DD239A5E236B}" dt="2025-01-27T12:53:09.458" v="2724"/>
      <pc:docMkLst>
        <pc:docMk/>
      </pc:docMkLst>
      <pc:sldChg chg="addSp modSp mod">
        <pc:chgData name="Fokko Stalman" userId="ead2fd5bd8f1acba" providerId="LiveId" clId="{8756419F-2E51-4143-A084-DD239A5E236B}" dt="2025-01-27T10:58:38.622" v="597" actId="122"/>
        <pc:sldMkLst>
          <pc:docMk/>
          <pc:sldMk cId="3320929290" sldId="426"/>
        </pc:sldMkLst>
      </pc:sldChg>
      <pc:sldChg chg="modSp mod">
        <pc:chgData name="Fokko Stalman" userId="ead2fd5bd8f1acba" providerId="LiveId" clId="{8756419F-2E51-4143-A084-DD239A5E236B}" dt="2025-01-27T12:52:38.526" v="2722" actId="20577"/>
        <pc:sldMkLst>
          <pc:docMk/>
          <pc:sldMk cId="2647566488" sldId="507"/>
        </pc:sldMkLst>
      </pc:sldChg>
      <pc:sldChg chg="del">
        <pc:chgData name="Fokko Stalman" userId="ead2fd5bd8f1acba" providerId="LiveId" clId="{8756419F-2E51-4143-A084-DD239A5E236B}" dt="2025-01-27T10:16:23.312" v="114" actId="47"/>
        <pc:sldMkLst>
          <pc:docMk/>
          <pc:sldMk cId="2255515509" sldId="528"/>
        </pc:sldMkLst>
      </pc:sldChg>
      <pc:sldChg chg="del">
        <pc:chgData name="Fokko Stalman" userId="ead2fd5bd8f1acba" providerId="LiveId" clId="{8756419F-2E51-4143-A084-DD239A5E236B}" dt="2025-01-27T10:16:24.578" v="116" actId="47"/>
        <pc:sldMkLst>
          <pc:docMk/>
          <pc:sldMk cId="324469369" sldId="529"/>
        </pc:sldMkLst>
      </pc:sldChg>
      <pc:sldChg chg="del">
        <pc:chgData name="Fokko Stalman" userId="ead2fd5bd8f1acba" providerId="LiveId" clId="{8756419F-2E51-4143-A084-DD239A5E236B}" dt="2025-01-27T10:16:23.921" v="115" actId="47"/>
        <pc:sldMkLst>
          <pc:docMk/>
          <pc:sldMk cId="123355034" sldId="530"/>
        </pc:sldMkLst>
      </pc:sldChg>
      <pc:sldChg chg="del">
        <pc:chgData name="Fokko Stalman" userId="ead2fd5bd8f1acba" providerId="LiveId" clId="{8756419F-2E51-4143-A084-DD239A5E236B}" dt="2025-01-27T10:16:21.451" v="113" actId="47"/>
        <pc:sldMkLst>
          <pc:docMk/>
          <pc:sldMk cId="3245632635" sldId="531"/>
        </pc:sldMkLst>
      </pc:sldChg>
      <pc:sldChg chg="modSp mod">
        <pc:chgData name="Fokko Stalman" userId="ead2fd5bd8f1acba" providerId="LiveId" clId="{8756419F-2E51-4143-A084-DD239A5E236B}" dt="2025-01-27T10:16:37.944" v="132" actId="20577"/>
        <pc:sldMkLst>
          <pc:docMk/>
          <pc:sldMk cId="106097184" sldId="532"/>
        </pc:sldMkLst>
      </pc:sldChg>
      <pc:sldChg chg="modSp mod">
        <pc:chgData name="Fokko Stalman" userId="ead2fd5bd8f1acba" providerId="LiveId" clId="{8756419F-2E51-4143-A084-DD239A5E236B}" dt="2025-01-27T10:39:45.936" v="173" actId="20577"/>
        <pc:sldMkLst>
          <pc:docMk/>
          <pc:sldMk cId="872983367" sldId="533"/>
        </pc:sldMkLst>
      </pc:sldChg>
      <pc:sldChg chg="del">
        <pc:chgData name="Fokko Stalman" userId="ead2fd5bd8f1acba" providerId="LiveId" clId="{8756419F-2E51-4143-A084-DD239A5E236B}" dt="2025-01-27T10:47:24.108" v="260" actId="47"/>
        <pc:sldMkLst>
          <pc:docMk/>
          <pc:sldMk cId="743482727" sldId="534"/>
        </pc:sldMkLst>
      </pc:sldChg>
      <pc:sldChg chg="modSp mod">
        <pc:chgData name="Fokko Stalman" userId="ead2fd5bd8f1acba" providerId="LiveId" clId="{8756419F-2E51-4143-A084-DD239A5E236B}" dt="2025-01-27T10:40:03.224" v="191" actId="20577"/>
        <pc:sldMkLst>
          <pc:docMk/>
          <pc:sldMk cId="2392154277" sldId="535"/>
        </pc:sldMkLst>
      </pc:sldChg>
      <pc:sldChg chg="modSp mod">
        <pc:chgData name="Fokko Stalman" userId="ead2fd5bd8f1acba" providerId="LiveId" clId="{8756419F-2E51-4143-A084-DD239A5E236B}" dt="2025-01-27T10:53:36.362" v="397" actId="27636"/>
        <pc:sldMkLst>
          <pc:docMk/>
          <pc:sldMk cId="628232630" sldId="536"/>
        </pc:sldMkLst>
      </pc:sldChg>
      <pc:sldChg chg="del">
        <pc:chgData name="Fokko Stalman" userId="ead2fd5bd8f1acba" providerId="LiveId" clId="{8756419F-2E51-4143-A084-DD239A5E236B}" dt="2025-01-27T10:47:43.732" v="279" actId="47"/>
        <pc:sldMkLst>
          <pc:docMk/>
          <pc:sldMk cId="3786905469" sldId="537"/>
        </pc:sldMkLst>
      </pc:sldChg>
      <pc:sldChg chg="del">
        <pc:chgData name="Fokko Stalman" userId="ead2fd5bd8f1acba" providerId="LiveId" clId="{8756419F-2E51-4143-A084-DD239A5E236B}" dt="2025-01-27T10:47:43.091" v="278" actId="47"/>
        <pc:sldMkLst>
          <pc:docMk/>
          <pc:sldMk cId="2099973120" sldId="538"/>
        </pc:sldMkLst>
      </pc:sldChg>
      <pc:sldChg chg="del">
        <pc:chgData name="Fokko Stalman" userId="ead2fd5bd8f1acba" providerId="LiveId" clId="{8756419F-2E51-4143-A084-DD239A5E236B}" dt="2025-01-27T10:47:44.732" v="280" actId="47"/>
        <pc:sldMkLst>
          <pc:docMk/>
          <pc:sldMk cId="1814295504" sldId="539"/>
        </pc:sldMkLst>
      </pc:sldChg>
      <pc:sldChg chg="del">
        <pc:chgData name="Fokko Stalman" userId="ead2fd5bd8f1acba" providerId="LiveId" clId="{8756419F-2E51-4143-A084-DD239A5E236B}" dt="2025-01-27T10:47:45.748" v="281" actId="47"/>
        <pc:sldMkLst>
          <pc:docMk/>
          <pc:sldMk cId="739528071" sldId="540"/>
        </pc:sldMkLst>
      </pc:sldChg>
      <pc:sldChg chg="del">
        <pc:chgData name="Fokko Stalman" userId="ead2fd5bd8f1acba" providerId="LiveId" clId="{8756419F-2E51-4143-A084-DD239A5E236B}" dt="2025-01-27T10:47:47.154" v="282" actId="47"/>
        <pc:sldMkLst>
          <pc:docMk/>
          <pc:sldMk cId="1850329147" sldId="541"/>
        </pc:sldMkLst>
      </pc:sldChg>
      <pc:sldChg chg="del">
        <pc:chgData name="Fokko Stalman" userId="ead2fd5bd8f1acba" providerId="LiveId" clId="{8756419F-2E51-4143-A084-DD239A5E236B}" dt="2025-01-27T10:47:48.296" v="283" actId="47"/>
        <pc:sldMkLst>
          <pc:docMk/>
          <pc:sldMk cId="2200855545" sldId="542"/>
        </pc:sldMkLst>
      </pc:sldChg>
      <pc:sldChg chg="del">
        <pc:chgData name="Fokko Stalman" userId="ead2fd5bd8f1acba" providerId="LiveId" clId="{8756419F-2E51-4143-A084-DD239A5E236B}" dt="2025-01-27T10:47:49.187" v="284" actId="47"/>
        <pc:sldMkLst>
          <pc:docMk/>
          <pc:sldMk cId="1765144300" sldId="543"/>
        </pc:sldMkLst>
      </pc:sldChg>
      <pc:sldChg chg="del">
        <pc:chgData name="Fokko Stalman" userId="ead2fd5bd8f1acba" providerId="LiveId" clId="{8756419F-2E51-4143-A084-DD239A5E236B}" dt="2025-01-27T10:47:50.655" v="285" actId="47"/>
        <pc:sldMkLst>
          <pc:docMk/>
          <pc:sldMk cId="3875460952" sldId="544"/>
        </pc:sldMkLst>
      </pc:sldChg>
      <pc:sldChg chg="del">
        <pc:chgData name="Fokko Stalman" userId="ead2fd5bd8f1acba" providerId="LiveId" clId="{8756419F-2E51-4143-A084-DD239A5E236B}" dt="2025-01-27T10:47:51.702" v="286" actId="47"/>
        <pc:sldMkLst>
          <pc:docMk/>
          <pc:sldMk cId="2103438603" sldId="545"/>
        </pc:sldMkLst>
      </pc:sldChg>
      <pc:sldChg chg="del">
        <pc:chgData name="Fokko Stalman" userId="ead2fd5bd8f1acba" providerId="LiveId" clId="{8756419F-2E51-4143-A084-DD239A5E236B}" dt="2025-01-27T10:47:52.936" v="287" actId="47"/>
        <pc:sldMkLst>
          <pc:docMk/>
          <pc:sldMk cId="842315010" sldId="546"/>
        </pc:sldMkLst>
      </pc:sldChg>
      <pc:sldChg chg="del">
        <pc:chgData name="Fokko Stalman" userId="ead2fd5bd8f1acba" providerId="LiveId" clId="{8756419F-2E51-4143-A084-DD239A5E236B}" dt="2025-01-27T10:47:55.219" v="288" actId="47"/>
        <pc:sldMkLst>
          <pc:docMk/>
          <pc:sldMk cId="2783230181" sldId="547"/>
        </pc:sldMkLst>
      </pc:sldChg>
      <pc:sldChg chg="delSp modSp add mod">
        <pc:chgData name="Fokko Stalman" userId="ead2fd5bd8f1acba" providerId="LiveId" clId="{8756419F-2E51-4143-A084-DD239A5E236B}" dt="2025-01-27T10:58:32.464" v="596" actId="1076"/>
        <pc:sldMkLst>
          <pc:docMk/>
          <pc:sldMk cId="3895896384" sldId="548"/>
        </pc:sldMkLst>
      </pc:sldChg>
      <pc:sldChg chg="modSp add mod">
        <pc:chgData name="Fokko Stalman" userId="ead2fd5bd8f1acba" providerId="LiveId" clId="{8756419F-2E51-4143-A084-DD239A5E236B}" dt="2025-01-27T10:58:23.975" v="594" actId="1076"/>
        <pc:sldMkLst>
          <pc:docMk/>
          <pc:sldMk cId="2539091126" sldId="549"/>
        </pc:sldMkLst>
      </pc:sldChg>
      <pc:sldChg chg="modSp add mod">
        <pc:chgData name="Fokko Stalman" userId="ead2fd5bd8f1acba" providerId="LiveId" clId="{8756419F-2E51-4143-A084-DD239A5E236B}" dt="2025-01-27T10:58:10.938" v="588" actId="1076"/>
        <pc:sldMkLst>
          <pc:docMk/>
          <pc:sldMk cId="2653985064" sldId="550"/>
        </pc:sldMkLst>
      </pc:sldChg>
      <pc:sldChg chg="add del">
        <pc:chgData name="Fokko Stalman" userId="ead2fd5bd8f1acba" providerId="LiveId" clId="{8756419F-2E51-4143-A084-DD239A5E236B}" dt="2025-01-27T10:47:25.421" v="261" actId="47"/>
        <pc:sldMkLst>
          <pc:docMk/>
          <pc:sldMk cId="121441789" sldId="551"/>
        </pc:sldMkLst>
      </pc:sldChg>
      <pc:sldChg chg="modSp add mod">
        <pc:chgData name="Fokko Stalman" userId="ead2fd5bd8f1acba" providerId="LiveId" clId="{8756419F-2E51-4143-A084-DD239A5E236B}" dt="2025-01-27T10:47:16.623" v="259" actId="20577"/>
        <pc:sldMkLst>
          <pc:docMk/>
          <pc:sldMk cId="2062946103" sldId="552"/>
        </pc:sldMkLst>
      </pc:sldChg>
      <pc:sldChg chg="modSp add mod">
        <pc:chgData name="Fokko Stalman" userId="ead2fd5bd8f1acba" providerId="LiveId" clId="{8756419F-2E51-4143-A084-DD239A5E236B}" dt="2025-01-27T11:28:34.723" v="922" actId="113"/>
        <pc:sldMkLst>
          <pc:docMk/>
          <pc:sldMk cId="2293663714" sldId="553"/>
        </pc:sldMkLst>
      </pc:sldChg>
      <pc:sldChg chg="modSp add mod ord">
        <pc:chgData name="Fokko Stalman" userId="ead2fd5bd8f1acba" providerId="LiveId" clId="{8756419F-2E51-4143-A084-DD239A5E236B}" dt="2025-01-27T10:56:26.646" v="569"/>
        <pc:sldMkLst>
          <pc:docMk/>
          <pc:sldMk cId="3091625488" sldId="554"/>
        </pc:sldMkLst>
      </pc:sldChg>
      <pc:sldChg chg="modSp add mod">
        <pc:chgData name="Fokko Stalman" userId="ead2fd5bd8f1acba" providerId="LiveId" clId="{8756419F-2E51-4143-A084-DD239A5E236B}" dt="2025-01-27T10:57:54.230" v="583" actId="14100"/>
        <pc:sldMkLst>
          <pc:docMk/>
          <pc:sldMk cId="1209155563" sldId="555"/>
        </pc:sldMkLst>
      </pc:sldChg>
      <pc:sldChg chg="modSp add mod">
        <pc:chgData name="Fokko Stalman" userId="ead2fd5bd8f1acba" providerId="LiveId" clId="{8756419F-2E51-4143-A084-DD239A5E236B}" dt="2025-01-27T10:59:17.495" v="622" actId="20577"/>
        <pc:sldMkLst>
          <pc:docMk/>
          <pc:sldMk cId="1287547785" sldId="556"/>
        </pc:sldMkLst>
      </pc:sldChg>
      <pc:sldChg chg="addSp modSp add mod">
        <pc:chgData name="Fokko Stalman" userId="ead2fd5bd8f1acba" providerId="LiveId" clId="{8756419F-2E51-4143-A084-DD239A5E236B}" dt="2025-01-27T11:28:05.181" v="871" actId="14100"/>
        <pc:sldMkLst>
          <pc:docMk/>
          <pc:sldMk cId="425030174" sldId="557"/>
        </pc:sldMkLst>
      </pc:sldChg>
      <pc:sldChg chg="addSp delSp modSp add mod">
        <pc:chgData name="Fokko Stalman" userId="ead2fd5bd8f1acba" providerId="LiveId" clId="{8756419F-2E51-4143-A084-DD239A5E236B}" dt="2025-01-27T11:33:17.671" v="1067" actId="14100"/>
        <pc:sldMkLst>
          <pc:docMk/>
          <pc:sldMk cId="1503098810" sldId="558"/>
        </pc:sldMkLst>
      </pc:sldChg>
      <pc:sldChg chg="addSp delSp modSp add mod">
        <pc:chgData name="Fokko Stalman" userId="ead2fd5bd8f1acba" providerId="LiveId" clId="{8756419F-2E51-4143-A084-DD239A5E236B}" dt="2025-01-27T11:37:57.981" v="1339" actId="1076"/>
        <pc:sldMkLst>
          <pc:docMk/>
          <pc:sldMk cId="2702007017" sldId="559"/>
        </pc:sldMkLst>
      </pc:sldChg>
      <pc:sldChg chg="addSp delSp modSp add mod">
        <pc:chgData name="Fokko Stalman" userId="ead2fd5bd8f1acba" providerId="LiveId" clId="{8756419F-2E51-4143-A084-DD239A5E236B}" dt="2025-01-27T11:40:47.061" v="1401" actId="14100"/>
        <pc:sldMkLst>
          <pc:docMk/>
          <pc:sldMk cId="45169055" sldId="560"/>
        </pc:sldMkLst>
      </pc:sldChg>
      <pc:sldChg chg="addSp delSp modSp add mod">
        <pc:chgData name="Fokko Stalman" userId="ead2fd5bd8f1acba" providerId="LiveId" clId="{8756419F-2E51-4143-A084-DD239A5E236B}" dt="2025-01-27T11:45:16.804" v="1508" actId="14100"/>
        <pc:sldMkLst>
          <pc:docMk/>
          <pc:sldMk cId="2232834345" sldId="561"/>
        </pc:sldMkLst>
      </pc:sldChg>
      <pc:sldChg chg="delSp modSp add mod">
        <pc:chgData name="Fokko Stalman" userId="ead2fd5bd8f1acba" providerId="LiveId" clId="{8756419F-2E51-4143-A084-DD239A5E236B}" dt="2025-01-27T11:47:17.572" v="1532" actId="1076"/>
        <pc:sldMkLst>
          <pc:docMk/>
          <pc:sldMk cId="3098658011" sldId="562"/>
        </pc:sldMkLst>
      </pc:sldChg>
      <pc:sldChg chg="modSp add mod">
        <pc:chgData name="Fokko Stalman" userId="ead2fd5bd8f1acba" providerId="LiveId" clId="{8756419F-2E51-4143-A084-DD239A5E236B}" dt="2025-01-27T11:49:04.664" v="1541" actId="1076"/>
        <pc:sldMkLst>
          <pc:docMk/>
          <pc:sldMk cId="1024541894" sldId="563"/>
        </pc:sldMkLst>
      </pc:sldChg>
      <pc:sldChg chg="modSp add mod">
        <pc:chgData name="Fokko Stalman" userId="ead2fd5bd8f1acba" providerId="LiveId" clId="{8756419F-2E51-4143-A084-DD239A5E236B}" dt="2025-01-27T11:49:50.972" v="1621" actId="20577"/>
        <pc:sldMkLst>
          <pc:docMk/>
          <pc:sldMk cId="1687183056" sldId="564"/>
        </pc:sldMkLst>
      </pc:sldChg>
      <pc:sldChg chg="modSp add mod">
        <pc:chgData name="Fokko Stalman" userId="ead2fd5bd8f1acba" providerId="LiveId" clId="{8756419F-2E51-4143-A084-DD239A5E236B}" dt="2025-01-27T11:52:36.557" v="1631" actId="5793"/>
        <pc:sldMkLst>
          <pc:docMk/>
          <pc:sldMk cId="156147111" sldId="565"/>
        </pc:sldMkLst>
      </pc:sldChg>
      <pc:sldChg chg="modSp add mod">
        <pc:chgData name="Fokko Stalman" userId="ead2fd5bd8f1acba" providerId="LiveId" clId="{8756419F-2E51-4143-A084-DD239A5E236B}" dt="2025-01-27T12:06:43.950" v="1868" actId="20577"/>
        <pc:sldMkLst>
          <pc:docMk/>
          <pc:sldMk cId="1987410500" sldId="566"/>
        </pc:sldMkLst>
      </pc:sldChg>
      <pc:sldChg chg="modSp add mod">
        <pc:chgData name="Fokko Stalman" userId="ead2fd5bd8f1acba" providerId="LiveId" clId="{8756419F-2E51-4143-A084-DD239A5E236B}" dt="2025-01-27T12:09:20.653" v="1975" actId="20577"/>
        <pc:sldMkLst>
          <pc:docMk/>
          <pc:sldMk cId="788261443" sldId="567"/>
        </pc:sldMkLst>
      </pc:sldChg>
      <pc:sldChg chg="add del">
        <pc:chgData name="Fokko Stalman" userId="ead2fd5bd8f1acba" providerId="LiveId" clId="{8756419F-2E51-4143-A084-DD239A5E236B}" dt="2025-01-27T11:58:51.460" v="1634" actId="47"/>
        <pc:sldMkLst>
          <pc:docMk/>
          <pc:sldMk cId="3240100726" sldId="567"/>
        </pc:sldMkLst>
      </pc:sldChg>
      <pc:sldChg chg="modSp add mod">
        <pc:chgData name="Fokko Stalman" userId="ead2fd5bd8f1acba" providerId="LiveId" clId="{8756419F-2E51-4143-A084-DD239A5E236B}" dt="2025-01-27T12:24:16.443" v="1985" actId="27636"/>
        <pc:sldMkLst>
          <pc:docMk/>
          <pc:sldMk cId="3827599572" sldId="568"/>
        </pc:sldMkLst>
      </pc:sldChg>
      <pc:sldChg chg="addSp delSp modSp add mod">
        <pc:chgData name="Fokko Stalman" userId="ead2fd5bd8f1acba" providerId="LiveId" clId="{8756419F-2E51-4143-A084-DD239A5E236B}" dt="2025-01-27T12:26:37.939" v="1994" actId="1076"/>
        <pc:sldMkLst>
          <pc:docMk/>
          <pc:sldMk cId="24314220" sldId="569"/>
        </pc:sldMkLst>
      </pc:sldChg>
      <pc:sldChg chg="add del">
        <pc:chgData name="Fokko Stalman" userId="ead2fd5bd8f1acba" providerId="LiveId" clId="{8756419F-2E51-4143-A084-DD239A5E236B}" dt="2025-01-27T12:26:14.147" v="1987" actId="47"/>
        <pc:sldMkLst>
          <pc:docMk/>
          <pc:sldMk cId="1564429187" sldId="569"/>
        </pc:sldMkLst>
      </pc:sldChg>
      <pc:sldChg chg="delSp add del mod">
        <pc:chgData name="Fokko Stalman" userId="ead2fd5bd8f1acba" providerId="LiveId" clId="{8756419F-2E51-4143-A084-DD239A5E236B}" dt="2025-01-27T12:31:49.848" v="2002" actId="47"/>
        <pc:sldMkLst>
          <pc:docMk/>
          <pc:sldMk cId="4224603735" sldId="570"/>
        </pc:sldMkLst>
      </pc:sldChg>
      <pc:sldChg chg="add del">
        <pc:chgData name="Fokko Stalman" userId="ead2fd5bd8f1acba" providerId="LiveId" clId="{8756419F-2E51-4143-A084-DD239A5E236B}" dt="2025-01-27T12:31:44.157" v="1998" actId="47"/>
        <pc:sldMkLst>
          <pc:docMk/>
          <pc:sldMk cId="3407739806" sldId="571"/>
        </pc:sldMkLst>
      </pc:sldChg>
      <pc:sldChg chg="modSp add mod ord">
        <pc:chgData name="Fokko Stalman" userId="ead2fd5bd8f1acba" providerId="LiveId" clId="{8756419F-2E51-4143-A084-DD239A5E236B}" dt="2025-01-27T12:45:15.696" v="2098" actId="20577"/>
        <pc:sldMkLst>
          <pc:docMk/>
          <pc:sldMk cId="3450013449" sldId="571"/>
        </pc:sldMkLst>
      </pc:sldChg>
      <pc:sldChg chg="modSp add mod">
        <pc:chgData name="Fokko Stalman" userId="ead2fd5bd8f1acba" providerId="LiveId" clId="{8756419F-2E51-4143-A084-DD239A5E236B}" dt="2025-01-27T12:47:12.104" v="2404" actId="20577"/>
        <pc:sldMkLst>
          <pc:docMk/>
          <pc:sldMk cId="193057861" sldId="572"/>
        </pc:sldMkLst>
      </pc:sldChg>
      <pc:sldChg chg="modSp add mod ord">
        <pc:chgData name="Fokko Stalman" userId="ead2fd5bd8f1acba" providerId="LiveId" clId="{8756419F-2E51-4143-A084-DD239A5E236B}" dt="2025-01-27T12:53:09.458" v="2724"/>
        <pc:sldMkLst>
          <pc:docMk/>
          <pc:sldMk cId="3650687048" sldId="573"/>
        </pc:sldMkLst>
      </pc:sldChg>
    </pc:docChg>
  </pc:docChgLst>
  <pc:docChgLst>
    <pc:chgData name="Fokko Stalman" userId="ead2fd5bd8f1acba" providerId="LiveId" clId="{50F6FC52-9FBB-4208-AEE2-7793D8682986}"/>
    <pc:docChg chg="undo custSel addSld delSld modSld sldOrd">
      <pc:chgData name="Fokko Stalman" userId="ead2fd5bd8f1acba" providerId="LiveId" clId="{50F6FC52-9FBB-4208-AEE2-7793D8682986}" dt="2025-02-24T12:35:19.490" v="4573" actId="1076"/>
      <pc:docMkLst>
        <pc:docMk/>
      </pc:docMkLst>
      <pc:sldChg chg="del">
        <pc:chgData name="Fokko Stalman" userId="ead2fd5bd8f1acba" providerId="LiveId" clId="{50F6FC52-9FBB-4208-AEE2-7793D8682986}" dt="2025-02-24T08:17:58.192" v="26" actId="47"/>
        <pc:sldMkLst>
          <pc:docMk/>
          <pc:sldMk cId="2647566488" sldId="507"/>
        </pc:sldMkLst>
      </pc:sldChg>
      <pc:sldChg chg="modSp mod">
        <pc:chgData name="Fokko Stalman" userId="ead2fd5bd8f1acba" providerId="LiveId" clId="{50F6FC52-9FBB-4208-AEE2-7793D8682986}" dt="2025-02-24T08:50:49.838" v="351" actId="1076"/>
        <pc:sldMkLst>
          <pc:docMk/>
          <pc:sldMk cId="3895896384" sldId="548"/>
        </pc:sldMkLst>
      </pc:sldChg>
      <pc:sldChg chg="del">
        <pc:chgData name="Fokko Stalman" userId="ead2fd5bd8f1acba" providerId="LiveId" clId="{50F6FC52-9FBB-4208-AEE2-7793D8682986}" dt="2025-02-24T08:17:57.236" v="24" actId="47"/>
        <pc:sldMkLst>
          <pc:docMk/>
          <pc:sldMk cId="3650687048" sldId="573"/>
        </pc:sldMkLst>
      </pc:sldChg>
      <pc:sldChg chg="modSp mod">
        <pc:chgData name="Fokko Stalman" userId="ead2fd5bd8f1acba" providerId="LiveId" clId="{50F6FC52-9FBB-4208-AEE2-7793D8682986}" dt="2025-02-24T09:37:08.332" v="2050" actId="20577"/>
        <pc:sldMkLst>
          <pc:docMk/>
          <pc:sldMk cId="3839659694" sldId="575"/>
        </pc:sldMkLst>
      </pc:sldChg>
      <pc:sldChg chg="modSp mod">
        <pc:chgData name="Fokko Stalman" userId="ead2fd5bd8f1acba" providerId="LiveId" clId="{50F6FC52-9FBB-4208-AEE2-7793D8682986}" dt="2025-02-24T09:37:14.756" v="2052" actId="20577"/>
        <pc:sldMkLst>
          <pc:docMk/>
          <pc:sldMk cId="487307855" sldId="577"/>
        </pc:sldMkLst>
      </pc:sldChg>
      <pc:sldChg chg="modSp add mod">
        <pc:chgData name="Fokko Stalman" userId="ead2fd5bd8f1acba" providerId="LiveId" clId="{50F6FC52-9FBB-4208-AEE2-7793D8682986}" dt="2025-02-24T09:37:34.261" v="2056" actId="20577"/>
        <pc:sldMkLst>
          <pc:docMk/>
          <pc:sldMk cId="649093690" sldId="579"/>
        </pc:sldMkLst>
      </pc:sldChg>
      <pc:sldChg chg="del">
        <pc:chgData name="Fokko Stalman" userId="ead2fd5bd8f1acba" providerId="LiveId" clId="{50F6FC52-9FBB-4208-AEE2-7793D8682986}" dt="2025-02-24T08:17:53.218" v="8" actId="47"/>
        <pc:sldMkLst>
          <pc:docMk/>
          <pc:sldMk cId="4047033289" sldId="579"/>
        </pc:sldMkLst>
      </pc:sldChg>
      <pc:sldChg chg="modSp add mod ord">
        <pc:chgData name="Fokko Stalman" userId="ead2fd5bd8f1acba" providerId="LiveId" clId="{50F6FC52-9FBB-4208-AEE2-7793D8682986}" dt="2025-02-24T09:01:04.681" v="894" actId="1076"/>
        <pc:sldMkLst>
          <pc:docMk/>
          <pc:sldMk cId="294414896" sldId="580"/>
        </pc:sldMkLst>
      </pc:sldChg>
      <pc:sldChg chg="del">
        <pc:chgData name="Fokko Stalman" userId="ead2fd5bd8f1acba" providerId="LiveId" clId="{50F6FC52-9FBB-4208-AEE2-7793D8682986}" dt="2025-02-24T08:17:53.468" v="9" actId="47"/>
        <pc:sldMkLst>
          <pc:docMk/>
          <pc:sldMk cId="3966242081" sldId="580"/>
        </pc:sldMkLst>
      </pc:sldChg>
      <pc:sldChg chg="del">
        <pc:chgData name="Fokko Stalman" userId="ead2fd5bd8f1acba" providerId="LiveId" clId="{50F6FC52-9FBB-4208-AEE2-7793D8682986}" dt="2025-02-24T08:17:53.796" v="10" actId="47"/>
        <pc:sldMkLst>
          <pc:docMk/>
          <pc:sldMk cId="3282552989" sldId="581"/>
        </pc:sldMkLst>
      </pc:sldChg>
      <pc:sldChg chg="modSp add mod">
        <pc:chgData name="Fokko Stalman" userId="ead2fd5bd8f1acba" providerId="LiveId" clId="{50F6FC52-9FBB-4208-AEE2-7793D8682986}" dt="2025-02-24T10:00:47.511" v="2425" actId="20577"/>
        <pc:sldMkLst>
          <pc:docMk/>
          <pc:sldMk cId="3713749009" sldId="581"/>
        </pc:sldMkLst>
      </pc:sldChg>
      <pc:sldChg chg="modSp add mod">
        <pc:chgData name="Fokko Stalman" userId="ead2fd5bd8f1acba" providerId="LiveId" clId="{50F6FC52-9FBB-4208-AEE2-7793D8682986}" dt="2025-02-24T10:29:03.650" v="2777" actId="20577"/>
        <pc:sldMkLst>
          <pc:docMk/>
          <pc:sldMk cId="2819327525" sldId="582"/>
        </pc:sldMkLst>
      </pc:sldChg>
      <pc:sldChg chg="modSp add mod">
        <pc:chgData name="Fokko Stalman" userId="ead2fd5bd8f1acba" providerId="LiveId" clId="{50F6FC52-9FBB-4208-AEE2-7793D8682986}" dt="2025-02-24T12:08:50.235" v="3581" actId="1076"/>
        <pc:sldMkLst>
          <pc:docMk/>
          <pc:sldMk cId="2262042223" sldId="583"/>
        </pc:sldMkLst>
      </pc:sldChg>
      <pc:sldChg chg="del">
        <pc:chgData name="Fokko Stalman" userId="ead2fd5bd8f1acba" providerId="LiveId" clId="{50F6FC52-9FBB-4208-AEE2-7793D8682986}" dt="2025-02-24T08:17:54.032" v="11" actId="47"/>
        <pc:sldMkLst>
          <pc:docMk/>
          <pc:sldMk cId="3768701573" sldId="583"/>
        </pc:sldMkLst>
      </pc:sldChg>
      <pc:sldChg chg="del">
        <pc:chgData name="Fokko Stalman" userId="ead2fd5bd8f1acba" providerId="LiveId" clId="{50F6FC52-9FBB-4208-AEE2-7793D8682986}" dt="2025-02-24T08:17:54.251" v="12" actId="47"/>
        <pc:sldMkLst>
          <pc:docMk/>
          <pc:sldMk cId="2043206247" sldId="584"/>
        </pc:sldMkLst>
      </pc:sldChg>
      <pc:sldChg chg="addSp delSp modSp add mod">
        <pc:chgData name="Fokko Stalman" userId="ead2fd5bd8f1acba" providerId="LiveId" clId="{50F6FC52-9FBB-4208-AEE2-7793D8682986}" dt="2025-02-24T08:42:27.321" v="285" actId="14100"/>
        <pc:sldMkLst>
          <pc:docMk/>
          <pc:sldMk cId="3951392639" sldId="584"/>
        </pc:sldMkLst>
      </pc:sldChg>
      <pc:sldChg chg="del">
        <pc:chgData name="Fokko Stalman" userId="ead2fd5bd8f1acba" providerId="LiveId" clId="{50F6FC52-9FBB-4208-AEE2-7793D8682986}" dt="2025-02-24T08:17:54.469" v="13" actId="47"/>
        <pc:sldMkLst>
          <pc:docMk/>
          <pc:sldMk cId="1041087172" sldId="585"/>
        </pc:sldMkLst>
      </pc:sldChg>
      <pc:sldChg chg="addSp delSp modSp add mod chgLayout">
        <pc:chgData name="Fokko Stalman" userId="ead2fd5bd8f1acba" providerId="LiveId" clId="{50F6FC52-9FBB-4208-AEE2-7793D8682986}" dt="2025-02-24T08:54:51.125" v="519" actId="20577"/>
        <pc:sldMkLst>
          <pc:docMk/>
          <pc:sldMk cId="1555211492" sldId="585"/>
        </pc:sldMkLst>
      </pc:sldChg>
      <pc:sldChg chg="modSp add mod">
        <pc:chgData name="Fokko Stalman" userId="ead2fd5bd8f1acba" providerId="LiveId" clId="{50F6FC52-9FBB-4208-AEE2-7793D8682986}" dt="2025-02-24T08:55:49.488" v="540" actId="20577"/>
        <pc:sldMkLst>
          <pc:docMk/>
          <pc:sldMk cId="330207815" sldId="586"/>
        </pc:sldMkLst>
      </pc:sldChg>
      <pc:sldChg chg="del">
        <pc:chgData name="Fokko Stalman" userId="ead2fd5bd8f1acba" providerId="LiveId" clId="{50F6FC52-9FBB-4208-AEE2-7793D8682986}" dt="2025-02-24T08:17:54.688" v="14" actId="47"/>
        <pc:sldMkLst>
          <pc:docMk/>
          <pc:sldMk cId="2296987886" sldId="586"/>
        </pc:sldMkLst>
      </pc:sldChg>
      <pc:sldChg chg="modSp add mod">
        <pc:chgData name="Fokko Stalman" userId="ead2fd5bd8f1acba" providerId="LiveId" clId="{50F6FC52-9FBB-4208-AEE2-7793D8682986}" dt="2025-02-24T08:59:16.091" v="862" actId="14100"/>
        <pc:sldMkLst>
          <pc:docMk/>
          <pc:sldMk cId="403431540" sldId="587"/>
        </pc:sldMkLst>
      </pc:sldChg>
      <pc:sldChg chg="del">
        <pc:chgData name="Fokko Stalman" userId="ead2fd5bd8f1acba" providerId="LiveId" clId="{50F6FC52-9FBB-4208-AEE2-7793D8682986}" dt="2025-02-24T08:17:54.891" v="15" actId="47"/>
        <pc:sldMkLst>
          <pc:docMk/>
          <pc:sldMk cId="3069409844" sldId="587"/>
        </pc:sldMkLst>
      </pc:sldChg>
      <pc:sldChg chg="modSp add mod">
        <pc:chgData name="Fokko Stalman" userId="ead2fd5bd8f1acba" providerId="LiveId" clId="{50F6FC52-9FBB-4208-AEE2-7793D8682986}" dt="2025-02-24T09:12:35.199" v="1133" actId="20577"/>
        <pc:sldMkLst>
          <pc:docMk/>
          <pc:sldMk cId="1873436951" sldId="588"/>
        </pc:sldMkLst>
      </pc:sldChg>
      <pc:sldChg chg="del">
        <pc:chgData name="Fokko Stalman" userId="ead2fd5bd8f1acba" providerId="LiveId" clId="{50F6FC52-9FBB-4208-AEE2-7793D8682986}" dt="2025-02-24T08:17:55.079" v="16" actId="47"/>
        <pc:sldMkLst>
          <pc:docMk/>
          <pc:sldMk cId="3310885157" sldId="588"/>
        </pc:sldMkLst>
      </pc:sldChg>
      <pc:sldChg chg="del">
        <pc:chgData name="Fokko Stalman" userId="ead2fd5bd8f1acba" providerId="LiveId" clId="{50F6FC52-9FBB-4208-AEE2-7793D8682986}" dt="2025-02-24T08:17:55.297" v="17" actId="47"/>
        <pc:sldMkLst>
          <pc:docMk/>
          <pc:sldMk cId="839995643" sldId="589"/>
        </pc:sldMkLst>
      </pc:sldChg>
      <pc:sldChg chg="modSp add mod">
        <pc:chgData name="Fokko Stalman" userId="ead2fd5bd8f1acba" providerId="LiveId" clId="{50F6FC52-9FBB-4208-AEE2-7793D8682986}" dt="2025-02-24T09:13:38.762" v="1246" actId="1076"/>
        <pc:sldMkLst>
          <pc:docMk/>
          <pc:sldMk cId="3397665667" sldId="589"/>
        </pc:sldMkLst>
      </pc:sldChg>
      <pc:sldChg chg="modSp add mod">
        <pc:chgData name="Fokko Stalman" userId="ead2fd5bd8f1acba" providerId="LiveId" clId="{50F6FC52-9FBB-4208-AEE2-7793D8682986}" dt="2025-02-24T09:27:31.650" v="1782" actId="1076"/>
        <pc:sldMkLst>
          <pc:docMk/>
          <pc:sldMk cId="1101500047" sldId="590"/>
        </pc:sldMkLst>
      </pc:sldChg>
      <pc:sldChg chg="del">
        <pc:chgData name="Fokko Stalman" userId="ead2fd5bd8f1acba" providerId="LiveId" clId="{50F6FC52-9FBB-4208-AEE2-7793D8682986}" dt="2025-02-24T08:17:55.594" v="18" actId="47"/>
        <pc:sldMkLst>
          <pc:docMk/>
          <pc:sldMk cId="1784905667" sldId="590"/>
        </pc:sldMkLst>
      </pc:sldChg>
      <pc:sldChg chg="modSp add mod">
        <pc:chgData name="Fokko Stalman" userId="ead2fd5bd8f1acba" providerId="LiveId" clId="{50F6FC52-9FBB-4208-AEE2-7793D8682986}" dt="2025-02-24T09:28:00.440" v="1796" actId="113"/>
        <pc:sldMkLst>
          <pc:docMk/>
          <pc:sldMk cId="229099287" sldId="591"/>
        </pc:sldMkLst>
      </pc:sldChg>
      <pc:sldChg chg="del">
        <pc:chgData name="Fokko Stalman" userId="ead2fd5bd8f1acba" providerId="LiveId" clId="{50F6FC52-9FBB-4208-AEE2-7793D8682986}" dt="2025-02-24T08:17:55.922" v="19" actId="47"/>
        <pc:sldMkLst>
          <pc:docMk/>
          <pc:sldMk cId="4070656140" sldId="591"/>
        </pc:sldMkLst>
      </pc:sldChg>
      <pc:sldChg chg="new del">
        <pc:chgData name="Fokko Stalman" userId="ead2fd5bd8f1acba" providerId="LiveId" clId="{50F6FC52-9FBB-4208-AEE2-7793D8682986}" dt="2025-02-24T09:28:20.461" v="1798" actId="680"/>
        <pc:sldMkLst>
          <pc:docMk/>
          <pc:sldMk cId="200097909" sldId="592"/>
        </pc:sldMkLst>
      </pc:sldChg>
      <pc:sldChg chg="del">
        <pc:chgData name="Fokko Stalman" userId="ead2fd5bd8f1acba" providerId="LiveId" clId="{50F6FC52-9FBB-4208-AEE2-7793D8682986}" dt="2025-02-24T08:17:56.454" v="20" actId="47"/>
        <pc:sldMkLst>
          <pc:docMk/>
          <pc:sldMk cId="1579618386" sldId="592"/>
        </pc:sldMkLst>
      </pc:sldChg>
      <pc:sldChg chg="modSp add mod">
        <pc:chgData name="Fokko Stalman" userId="ead2fd5bd8f1acba" providerId="LiveId" clId="{50F6FC52-9FBB-4208-AEE2-7793D8682986}" dt="2025-02-24T09:35:46.574" v="2035" actId="1076"/>
        <pc:sldMkLst>
          <pc:docMk/>
          <pc:sldMk cId="4184220969" sldId="592"/>
        </pc:sldMkLst>
      </pc:sldChg>
      <pc:sldChg chg="del">
        <pc:chgData name="Fokko Stalman" userId="ead2fd5bd8f1acba" providerId="LiveId" clId="{50F6FC52-9FBB-4208-AEE2-7793D8682986}" dt="2025-02-24T08:17:56.657" v="21" actId="47"/>
        <pc:sldMkLst>
          <pc:docMk/>
          <pc:sldMk cId="3677312852" sldId="593"/>
        </pc:sldMkLst>
      </pc:sldChg>
      <pc:sldChg chg="modSp add mod">
        <pc:chgData name="Fokko Stalman" userId="ead2fd5bd8f1acba" providerId="LiveId" clId="{50F6FC52-9FBB-4208-AEE2-7793D8682986}" dt="2025-02-24T09:50:28.370" v="2185" actId="20577"/>
        <pc:sldMkLst>
          <pc:docMk/>
          <pc:sldMk cId="3733635367" sldId="593"/>
        </pc:sldMkLst>
      </pc:sldChg>
      <pc:sldChg chg="modSp add mod">
        <pc:chgData name="Fokko Stalman" userId="ead2fd5bd8f1acba" providerId="LiveId" clId="{50F6FC52-9FBB-4208-AEE2-7793D8682986}" dt="2025-02-24T09:52:44.270" v="2343" actId="20577"/>
        <pc:sldMkLst>
          <pc:docMk/>
          <pc:sldMk cId="183516470" sldId="594"/>
        </pc:sldMkLst>
      </pc:sldChg>
      <pc:sldChg chg="del">
        <pc:chgData name="Fokko Stalman" userId="ead2fd5bd8f1acba" providerId="LiveId" clId="{50F6FC52-9FBB-4208-AEE2-7793D8682986}" dt="2025-02-24T08:17:56.861" v="22" actId="47"/>
        <pc:sldMkLst>
          <pc:docMk/>
          <pc:sldMk cId="1877977435" sldId="594"/>
        </pc:sldMkLst>
      </pc:sldChg>
      <pc:sldChg chg="modSp add mod">
        <pc:chgData name="Fokko Stalman" userId="ead2fd5bd8f1acba" providerId="LiveId" clId="{50F6FC52-9FBB-4208-AEE2-7793D8682986}" dt="2025-02-24T10:11:07.039" v="2545" actId="1076"/>
        <pc:sldMkLst>
          <pc:docMk/>
          <pc:sldMk cId="1737064695" sldId="595"/>
        </pc:sldMkLst>
      </pc:sldChg>
      <pc:sldChg chg="del">
        <pc:chgData name="Fokko Stalman" userId="ead2fd5bd8f1acba" providerId="LiveId" clId="{50F6FC52-9FBB-4208-AEE2-7793D8682986}" dt="2025-02-24T08:17:57.048" v="23" actId="47"/>
        <pc:sldMkLst>
          <pc:docMk/>
          <pc:sldMk cId="3634290988" sldId="595"/>
        </pc:sldMkLst>
      </pc:sldChg>
      <pc:sldChg chg="modSp add mod">
        <pc:chgData name="Fokko Stalman" userId="ead2fd5bd8f1acba" providerId="LiveId" clId="{50F6FC52-9FBB-4208-AEE2-7793D8682986}" dt="2025-02-24T10:11:51.919" v="2546" actId="1076"/>
        <pc:sldMkLst>
          <pc:docMk/>
          <pc:sldMk cId="1423899626" sldId="596"/>
        </pc:sldMkLst>
      </pc:sldChg>
      <pc:sldChg chg="del">
        <pc:chgData name="Fokko Stalman" userId="ead2fd5bd8f1acba" providerId="LiveId" clId="{50F6FC52-9FBB-4208-AEE2-7793D8682986}" dt="2025-02-24T08:17:57.455" v="25" actId="47"/>
        <pc:sldMkLst>
          <pc:docMk/>
          <pc:sldMk cId="3863519242" sldId="596"/>
        </pc:sldMkLst>
      </pc:sldChg>
      <pc:sldChg chg="del">
        <pc:chgData name="Fokko Stalman" userId="ead2fd5bd8f1acba" providerId="LiveId" clId="{50F6FC52-9FBB-4208-AEE2-7793D8682986}" dt="2025-02-24T08:17:58.330" v="27" actId="47"/>
        <pc:sldMkLst>
          <pc:docMk/>
          <pc:sldMk cId="1674553469" sldId="597"/>
        </pc:sldMkLst>
      </pc:sldChg>
      <pc:sldChg chg="modSp add mod">
        <pc:chgData name="Fokko Stalman" userId="ead2fd5bd8f1acba" providerId="LiveId" clId="{50F6FC52-9FBB-4208-AEE2-7793D8682986}" dt="2025-02-24T10:50:26.875" v="3010" actId="20577"/>
        <pc:sldMkLst>
          <pc:docMk/>
          <pc:sldMk cId="2127529444" sldId="597"/>
        </pc:sldMkLst>
      </pc:sldChg>
      <pc:sldChg chg="modSp add mod">
        <pc:chgData name="Fokko Stalman" userId="ead2fd5bd8f1acba" providerId="LiveId" clId="{50F6FC52-9FBB-4208-AEE2-7793D8682986}" dt="2025-02-24T11:42:54.390" v="3162" actId="20577"/>
        <pc:sldMkLst>
          <pc:docMk/>
          <pc:sldMk cId="1809141878" sldId="598"/>
        </pc:sldMkLst>
      </pc:sldChg>
      <pc:sldChg chg="del">
        <pc:chgData name="Fokko Stalman" userId="ead2fd5bd8f1acba" providerId="LiveId" clId="{50F6FC52-9FBB-4208-AEE2-7793D8682986}" dt="2025-02-24T08:17:58.517" v="28" actId="47"/>
        <pc:sldMkLst>
          <pc:docMk/>
          <pc:sldMk cId="4274395692" sldId="598"/>
        </pc:sldMkLst>
      </pc:sldChg>
      <pc:sldChg chg="modSp add mod">
        <pc:chgData name="Fokko Stalman" userId="ead2fd5bd8f1acba" providerId="LiveId" clId="{50F6FC52-9FBB-4208-AEE2-7793D8682986}" dt="2025-02-24T11:58:34.118" v="3527" actId="20577"/>
        <pc:sldMkLst>
          <pc:docMk/>
          <pc:sldMk cId="2845652155" sldId="599"/>
        </pc:sldMkLst>
      </pc:sldChg>
      <pc:sldChg chg="del">
        <pc:chgData name="Fokko Stalman" userId="ead2fd5bd8f1acba" providerId="LiveId" clId="{50F6FC52-9FBB-4208-AEE2-7793D8682986}" dt="2025-02-24T08:17:58.705" v="29" actId="47"/>
        <pc:sldMkLst>
          <pc:docMk/>
          <pc:sldMk cId="3030836714" sldId="599"/>
        </pc:sldMkLst>
      </pc:sldChg>
      <pc:sldChg chg="del">
        <pc:chgData name="Fokko Stalman" userId="ead2fd5bd8f1acba" providerId="LiveId" clId="{50F6FC52-9FBB-4208-AEE2-7793D8682986}" dt="2025-02-24T08:17:59.971" v="30" actId="47"/>
        <pc:sldMkLst>
          <pc:docMk/>
          <pc:sldMk cId="2485461951" sldId="600"/>
        </pc:sldMkLst>
      </pc:sldChg>
      <pc:sldChg chg="modSp add mod">
        <pc:chgData name="Fokko Stalman" userId="ead2fd5bd8f1acba" providerId="LiveId" clId="{50F6FC52-9FBB-4208-AEE2-7793D8682986}" dt="2025-02-24T11:49:33.035" v="3304" actId="20577"/>
        <pc:sldMkLst>
          <pc:docMk/>
          <pc:sldMk cId="3659193051" sldId="600"/>
        </pc:sldMkLst>
      </pc:sldChg>
      <pc:sldChg chg="modSp add mod">
        <pc:chgData name="Fokko Stalman" userId="ead2fd5bd8f1acba" providerId="LiveId" clId="{50F6FC52-9FBB-4208-AEE2-7793D8682986}" dt="2025-02-24T11:42:21.317" v="3159" actId="207"/>
        <pc:sldMkLst>
          <pc:docMk/>
          <pc:sldMk cId="418705830" sldId="601"/>
        </pc:sldMkLst>
      </pc:sldChg>
      <pc:sldChg chg="del">
        <pc:chgData name="Fokko Stalman" userId="ead2fd5bd8f1acba" providerId="LiveId" clId="{50F6FC52-9FBB-4208-AEE2-7793D8682986}" dt="2025-02-24T08:18:00.143" v="31" actId="47"/>
        <pc:sldMkLst>
          <pc:docMk/>
          <pc:sldMk cId="2886533670" sldId="601"/>
        </pc:sldMkLst>
      </pc:sldChg>
      <pc:sldChg chg="del">
        <pc:chgData name="Fokko Stalman" userId="ead2fd5bd8f1acba" providerId="LiveId" clId="{50F6FC52-9FBB-4208-AEE2-7793D8682986}" dt="2025-02-24T08:18:00.315" v="32" actId="47"/>
        <pc:sldMkLst>
          <pc:docMk/>
          <pc:sldMk cId="1072660420" sldId="602"/>
        </pc:sldMkLst>
      </pc:sldChg>
      <pc:sldChg chg="modSp add mod">
        <pc:chgData name="Fokko Stalman" userId="ead2fd5bd8f1acba" providerId="LiveId" clId="{50F6FC52-9FBB-4208-AEE2-7793D8682986}" dt="2025-02-24T12:12:41.517" v="3720" actId="21"/>
        <pc:sldMkLst>
          <pc:docMk/>
          <pc:sldMk cId="3406261521" sldId="602"/>
        </pc:sldMkLst>
      </pc:sldChg>
      <pc:sldChg chg="del">
        <pc:chgData name="Fokko Stalman" userId="ead2fd5bd8f1acba" providerId="LiveId" clId="{50F6FC52-9FBB-4208-AEE2-7793D8682986}" dt="2025-02-24T08:18:00.487" v="33" actId="47"/>
        <pc:sldMkLst>
          <pc:docMk/>
          <pc:sldMk cId="2191815584" sldId="603"/>
        </pc:sldMkLst>
      </pc:sldChg>
      <pc:sldChg chg="modSp add mod">
        <pc:chgData name="Fokko Stalman" userId="ead2fd5bd8f1acba" providerId="LiveId" clId="{50F6FC52-9FBB-4208-AEE2-7793D8682986}" dt="2025-02-24T12:13:29.259" v="3804" actId="1076"/>
        <pc:sldMkLst>
          <pc:docMk/>
          <pc:sldMk cId="3689081105" sldId="603"/>
        </pc:sldMkLst>
      </pc:sldChg>
      <pc:sldChg chg="modSp add mod">
        <pc:chgData name="Fokko Stalman" userId="ead2fd5bd8f1acba" providerId="LiveId" clId="{50F6FC52-9FBB-4208-AEE2-7793D8682986}" dt="2025-02-24T12:16:32.161" v="3887" actId="1076"/>
        <pc:sldMkLst>
          <pc:docMk/>
          <pc:sldMk cId="3686501447" sldId="604"/>
        </pc:sldMkLst>
      </pc:sldChg>
      <pc:sldChg chg="del">
        <pc:chgData name="Fokko Stalman" userId="ead2fd5bd8f1acba" providerId="LiveId" clId="{50F6FC52-9FBB-4208-AEE2-7793D8682986}" dt="2025-02-24T08:18:00.659" v="34" actId="47"/>
        <pc:sldMkLst>
          <pc:docMk/>
          <pc:sldMk cId="4137768438" sldId="604"/>
        </pc:sldMkLst>
      </pc:sldChg>
      <pc:sldChg chg="del">
        <pc:chgData name="Fokko Stalman" userId="ead2fd5bd8f1acba" providerId="LiveId" clId="{50F6FC52-9FBB-4208-AEE2-7793D8682986}" dt="2025-02-24T08:17:45.106" v="6" actId="47"/>
        <pc:sldMkLst>
          <pc:docMk/>
          <pc:sldMk cId="85599115" sldId="605"/>
        </pc:sldMkLst>
      </pc:sldChg>
      <pc:sldChg chg="modSp add mod">
        <pc:chgData name="Fokko Stalman" userId="ead2fd5bd8f1acba" providerId="LiveId" clId="{50F6FC52-9FBB-4208-AEE2-7793D8682986}" dt="2025-02-24T12:22:28.446" v="4101" actId="20577"/>
        <pc:sldMkLst>
          <pc:docMk/>
          <pc:sldMk cId="3051263882" sldId="605"/>
        </pc:sldMkLst>
      </pc:sldChg>
      <pc:sldChg chg="modSp add mod">
        <pc:chgData name="Fokko Stalman" userId="ead2fd5bd8f1acba" providerId="LiveId" clId="{50F6FC52-9FBB-4208-AEE2-7793D8682986}" dt="2025-02-24T12:27:51.620" v="4408" actId="20577"/>
        <pc:sldMkLst>
          <pc:docMk/>
          <pc:sldMk cId="2233142666" sldId="606"/>
        </pc:sldMkLst>
      </pc:sldChg>
      <pc:sldChg chg="del">
        <pc:chgData name="Fokko Stalman" userId="ead2fd5bd8f1acba" providerId="LiveId" clId="{50F6FC52-9FBB-4208-AEE2-7793D8682986}" dt="2025-02-24T08:17:46.497" v="7" actId="47"/>
        <pc:sldMkLst>
          <pc:docMk/>
          <pc:sldMk cId="3131064685" sldId="606"/>
        </pc:sldMkLst>
      </pc:sldChg>
      <pc:sldChg chg="modSp add mod">
        <pc:chgData name="Fokko Stalman" userId="ead2fd5bd8f1acba" providerId="LiveId" clId="{50F6FC52-9FBB-4208-AEE2-7793D8682986}" dt="2025-02-24T12:31:56.423" v="4497" actId="20577"/>
        <pc:sldMkLst>
          <pc:docMk/>
          <pc:sldMk cId="4149038216" sldId="607"/>
        </pc:sldMkLst>
      </pc:sldChg>
      <pc:sldMasterChg chg="delSldLayout">
        <pc:chgData name="Fokko Stalman" userId="ead2fd5bd8f1acba" providerId="LiveId" clId="{50F6FC52-9FBB-4208-AEE2-7793D8682986}" dt="2025-02-24T08:18:00.659" v="34" actId="47"/>
        <pc:sldMasterMkLst>
          <pc:docMk/>
          <pc:sldMasterMk cId="0" sldId="2147483648"/>
        </pc:sldMasterMkLst>
        <pc:sldLayoutChg chg="del">
          <pc:chgData name="Fokko Stalman" userId="ead2fd5bd8f1acba" providerId="LiveId" clId="{50F6FC52-9FBB-4208-AEE2-7793D8682986}" dt="2025-02-24T08:18:00.659" v="34" actId="47"/>
          <pc:sldLayoutMkLst>
            <pc:docMk/>
            <pc:sldMasterMk cId="0" sldId="2147483648"/>
            <pc:sldLayoutMk cId="0" sldId="2147483652"/>
          </pc:sldLayoutMkLst>
        </pc:sldLayoutChg>
      </pc:sldMasterChg>
    </pc:docChg>
  </pc:docChgLst>
  <pc:docChgLst>
    <pc:chgData name="Fokko Stalman" userId="ead2fd5bd8f1acba" providerId="LiveId" clId="{38E47CDD-F918-426F-A80F-8DFE9868A3C8}"/>
    <pc:docChg chg="delSld">
      <pc:chgData name="Fokko Stalman" userId="ead2fd5bd8f1acba" providerId="LiveId" clId="{38E47CDD-F918-426F-A80F-8DFE9868A3C8}" dt="2025-02-10T18:31:09.433" v="0" actId="2696"/>
      <pc:docMkLst>
        <pc:docMk/>
      </pc:docMkLst>
    </pc:docChg>
  </pc:docChgLst>
  <pc:docChgLst>
    <pc:chgData name="Fokko Stalman" userId="ead2fd5bd8f1acba" providerId="LiveId" clId="{7010EA4A-C4CD-421B-9204-7F85AD990E6B}"/>
    <pc:docChg chg="undo custSel addSld delSld modSld sldOrd">
      <pc:chgData name="Fokko Stalman" userId="ead2fd5bd8f1acba" providerId="LiveId" clId="{7010EA4A-C4CD-421B-9204-7F85AD990E6B}" dt="2025-03-10T10:27:35.424" v="994" actId="20577"/>
      <pc:docMkLst>
        <pc:docMk/>
      </pc:docMkLst>
      <pc:sldChg chg="modSp mod">
        <pc:chgData name="Fokko Stalman" userId="ead2fd5bd8f1acba" providerId="LiveId" clId="{7010EA4A-C4CD-421B-9204-7F85AD990E6B}" dt="2025-03-10T08:21:38.550" v="5" actId="1076"/>
        <pc:sldMkLst>
          <pc:docMk/>
          <pc:sldMk cId="0" sldId="256"/>
        </pc:sldMkLst>
      </pc:sldChg>
      <pc:sldChg chg="modSp mod">
        <pc:chgData name="Fokko Stalman" userId="ead2fd5bd8f1acba" providerId="LiveId" clId="{7010EA4A-C4CD-421B-9204-7F85AD990E6B}" dt="2025-03-10T10:26:55.059" v="948" actId="20577"/>
        <pc:sldMkLst>
          <pc:docMk/>
          <pc:sldMk cId="0" sldId="272"/>
        </pc:sldMkLst>
      </pc:sldChg>
      <pc:sldChg chg="del">
        <pc:chgData name="Fokko Stalman" userId="ead2fd5bd8f1acba" providerId="LiveId" clId="{7010EA4A-C4CD-421B-9204-7F85AD990E6B}" dt="2025-03-10T08:21:50.598" v="9" actId="47"/>
        <pc:sldMkLst>
          <pc:docMk/>
          <pc:sldMk cId="3895896384" sldId="548"/>
        </pc:sldMkLst>
      </pc:sldChg>
      <pc:sldChg chg="del">
        <pc:chgData name="Fokko Stalman" userId="ead2fd5bd8f1acba" providerId="LiveId" clId="{7010EA4A-C4CD-421B-9204-7F85AD990E6B}" dt="2025-03-10T08:21:48.777" v="6" actId="47"/>
        <pc:sldMkLst>
          <pc:docMk/>
          <pc:sldMk cId="2904396064" sldId="574"/>
        </pc:sldMkLst>
      </pc:sldChg>
      <pc:sldChg chg="addSp delSp modSp mod modClrScheme chgLayout">
        <pc:chgData name="Fokko Stalman" userId="ead2fd5bd8f1acba" providerId="LiveId" clId="{7010EA4A-C4CD-421B-9204-7F85AD990E6B}" dt="2025-03-10T08:36:58.754" v="159" actId="1076"/>
        <pc:sldMkLst>
          <pc:docMk/>
          <pc:sldMk cId="3839659694" sldId="575"/>
        </pc:sldMkLst>
      </pc:sldChg>
      <pc:sldChg chg="add del">
        <pc:chgData name="Fokko Stalman" userId="ead2fd5bd8f1acba" providerId="LiveId" clId="{7010EA4A-C4CD-421B-9204-7F85AD990E6B}" dt="2025-03-10T08:37:17.406" v="160" actId="47"/>
        <pc:sldMkLst>
          <pc:docMk/>
          <pc:sldMk cId="1365431763" sldId="576"/>
        </pc:sldMkLst>
      </pc:sldChg>
      <pc:sldChg chg="addSp modSp add mod">
        <pc:chgData name="Fokko Stalman" userId="ead2fd5bd8f1acba" providerId="LiveId" clId="{7010EA4A-C4CD-421B-9204-7F85AD990E6B}" dt="2025-03-10T08:40:37.250" v="187" actId="113"/>
        <pc:sldMkLst>
          <pc:docMk/>
          <pc:sldMk cId="3163424231" sldId="576"/>
        </pc:sldMkLst>
      </pc:sldChg>
      <pc:sldChg chg="del">
        <pc:chgData name="Fokko Stalman" userId="ead2fd5bd8f1acba" providerId="LiveId" clId="{7010EA4A-C4CD-421B-9204-7F85AD990E6B}" dt="2025-03-10T08:21:49.907" v="7" actId="47"/>
        <pc:sldMkLst>
          <pc:docMk/>
          <pc:sldMk cId="487307855" sldId="577"/>
        </pc:sldMkLst>
      </pc:sldChg>
      <pc:sldChg chg="modSp add mod">
        <pc:chgData name="Fokko Stalman" userId="ead2fd5bd8f1acba" providerId="LiveId" clId="{7010EA4A-C4CD-421B-9204-7F85AD990E6B}" dt="2025-03-10T08:40:33.314" v="186" actId="113"/>
        <pc:sldMkLst>
          <pc:docMk/>
          <pc:sldMk cId="2260194082" sldId="577"/>
        </pc:sldMkLst>
      </pc:sldChg>
      <pc:sldChg chg="addSp delSp modSp add mod">
        <pc:chgData name="Fokko Stalman" userId="ead2fd5bd8f1acba" providerId="LiveId" clId="{7010EA4A-C4CD-421B-9204-7F85AD990E6B}" dt="2025-03-10T08:42:13.880" v="192" actId="1076"/>
        <pc:sldMkLst>
          <pc:docMk/>
          <pc:sldMk cId="1243520319" sldId="578"/>
        </pc:sldMkLst>
      </pc:sldChg>
      <pc:sldChg chg="del">
        <pc:chgData name="Fokko Stalman" userId="ead2fd5bd8f1acba" providerId="LiveId" clId="{7010EA4A-C4CD-421B-9204-7F85AD990E6B}" dt="2025-03-10T08:21:50.394" v="8" actId="47"/>
        <pc:sldMkLst>
          <pc:docMk/>
          <pc:sldMk cId="1473164115" sldId="578"/>
        </pc:sldMkLst>
      </pc:sldChg>
      <pc:sldChg chg="del">
        <pc:chgData name="Fokko Stalman" userId="ead2fd5bd8f1acba" providerId="LiveId" clId="{7010EA4A-C4CD-421B-9204-7F85AD990E6B}" dt="2025-03-10T08:21:52.731" v="20" actId="47"/>
        <pc:sldMkLst>
          <pc:docMk/>
          <pc:sldMk cId="649093690" sldId="579"/>
        </pc:sldMkLst>
      </pc:sldChg>
      <pc:sldChg chg="addSp delSp modSp add mod">
        <pc:chgData name="Fokko Stalman" userId="ead2fd5bd8f1acba" providerId="LiveId" clId="{7010EA4A-C4CD-421B-9204-7F85AD990E6B}" dt="2025-03-10T08:49:44.189" v="240" actId="20577"/>
        <pc:sldMkLst>
          <pc:docMk/>
          <pc:sldMk cId="681869017" sldId="579"/>
        </pc:sldMkLst>
      </pc:sldChg>
      <pc:sldChg chg="del">
        <pc:chgData name="Fokko Stalman" userId="ead2fd5bd8f1acba" providerId="LiveId" clId="{7010EA4A-C4CD-421B-9204-7F85AD990E6B}" dt="2025-03-10T08:21:51.602" v="14" actId="47"/>
        <pc:sldMkLst>
          <pc:docMk/>
          <pc:sldMk cId="294414896" sldId="580"/>
        </pc:sldMkLst>
      </pc:sldChg>
      <pc:sldChg chg="addSp delSp modSp add mod">
        <pc:chgData name="Fokko Stalman" userId="ead2fd5bd8f1acba" providerId="LiveId" clId="{7010EA4A-C4CD-421B-9204-7F85AD990E6B}" dt="2025-03-10T08:51:42.568" v="249" actId="1076"/>
        <pc:sldMkLst>
          <pc:docMk/>
          <pc:sldMk cId="1222065337" sldId="580"/>
        </pc:sldMkLst>
      </pc:sldChg>
      <pc:sldChg chg="addSp delSp modSp add mod">
        <pc:chgData name="Fokko Stalman" userId="ead2fd5bd8f1acba" providerId="LiveId" clId="{7010EA4A-C4CD-421B-9204-7F85AD990E6B}" dt="2025-03-10T08:53:10.634" v="258" actId="14100"/>
        <pc:sldMkLst>
          <pc:docMk/>
          <pc:sldMk cId="778119544" sldId="581"/>
        </pc:sldMkLst>
      </pc:sldChg>
      <pc:sldChg chg="del">
        <pc:chgData name="Fokko Stalman" userId="ead2fd5bd8f1acba" providerId="LiveId" clId="{7010EA4A-C4CD-421B-9204-7F85AD990E6B}" dt="2025-03-10T08:21:53.485" v="23" actId="47"/>
        <pc:sldMkLst>
          <pc:docMk/>
          <pc:sldMk cId="3713749009" sldId="581"/>
        </pc:sldMkLst>
      </pc:sldChg>
      <pc:sldChg chg="delSp modSp add mod">
        <pc:chgData name="Fokko Stalman" userId="ead2fd5bd8f1acba" providerId="LiveId" clId="{7010EA4A-C4CD-421B-9204-7F85AD990E6B}" dt="2025-03-10T08:53:51.335" v="266" actId="478"/>
        <pc:sldMkLst>
          <pc:docMk/>
          <pc:sldMk cId="1499637451" sldId="582"/>
        </pc:sldMkLst>
      </pc:sldChg>
      <pc:sldChg chg="del">
        <pc:chgData name="Fokko Stalman" userId="ead2fd5bd8f1acba" providerId="LiveId" clId="{7010EA4A-C4CD-421B-9204-7F85AD990E6B}" dt="2025-03-10T08:21:54.144" v="26" actId="47"/>
        <pc:sldMkLst>
          <pc:docMk/>
          <pc:sldMk cId="2819327525" sldId="582"/>
        </pc:sldMkLst>
      </pc:sldChg>
      <pc:sldChg chg="addSp modSp add mod ord">
        <pc:chgData name="Fokko Stalman" userId="ead2fd5bd8f1acba" providerId="LiveId" clId="{7010EA4A-C4CD-421B-9204-7F85AD990E6B}" dt="2025-03-10T09:57:02.238" v="552" actId="20577"/>
        <pc:sldMkLst>
          <pc:docMk/>
          <pc:sldMk cId="803022170" sldId="583"/>
        </pc:sldMkLst>
      </pc:sldChg>
      <pc:sldChg chg="del">
        <pc:chgData name="Fokko Stalman" userId="ead2fd5bd8f1acba" providerId="LiveId" clId="{7010EA4A-C4CD-421B-9204-7F85AD990E6B}" dt="2025-03-10T08:21:55.273" v="32" actId="47"/>
        <pc:sldMkLst>
          <pc:docMk/>
          <pc:sldMk cId="2262042223" sldId="583"/>
        </pc:sldMkLst>
      </pc:sldChg>
      <pc:sldChg chg="addSp delSp modSp add mod">
        <pc:chgData name="Fokko Stalman" userId="ead2fd5bd8f1acba" providerId="LiveId" clId="{7010EA4A-C4CD-421B-9204-7F85AD990E6B}" dt="2025-03-10T08:58:15.358" v="287" actId="1076"/>
        <pc:sldMkLst>
          <pc:docMk/>
          <pc:sldMk cId="1370366954" sldId="584"/>
        </pc:sldMkLst>
      </pc:sldChg>
      <pc:sldChg chg="del">
        <pc:chgData name="Fokko Stalman" userId="ead2fd5bd8f1acba" providerId="LiveId" clId="{7010EA4A-C4CD-421B-9204-7F85AD990E6B}" dt="2025-03-10T08:21:50.801" v="10" actId="47"/>
        <pc:sldMkLst>
          <pc:docMk/>
          <pc:sldMk cId="3951392639" sldId="584"/>
        </pc:sldMkLst>
      </pc:sldChg>
      <pc:sldChg chg="modSp add mod">
        <pc:chgData name="Fokko Stalman" userId="ead2fd5bd8f1acba" providerId="LiveId" clId="{7010EA4A-C4CD-421B-9204-7F85AD990E6B}" dt="2025-03-10T08:59:10.172" v="293" actId="20577"/>
        <pc:sldMkLst>
          <pc:docMk/>
          <pc:sldMk cId="430826095" sldId="585"/>
        </pc:sldMkLst>
      </pc:sldChg>
      <pc:sldChg chg="del">
        <pc:chgData name="Fokko Stalman" userId="ead2fd5bd8f1acba" providerId="LiveId" clId="{7010EA4A-C4CD-421B-9204-7F85AD990E6B}" dt="2025-03-10T08:21:50.974" v="11" actId="47"/>
        <pc:sldMkLst>
          <pc:docMk/>
          <pc:sldMk cId="1555211492" sldId="585"/>
        </pc:sldMkLst>
      </pc:sldChg>
      <pc:sldChg chg="del">
        <pc:chgData name="Fokko Stalman" userId="ead2fd5bd8f1acba" providerId="LiveId" clId="{7010EA4A-C4CD-421B-9204-7F85AD990E6B}" dt="2025-03-10T08:21:51.178" v="12" actId="47"/>
        <pc:sldMkLst>
          <pc:docMk/>
          <pc:sldMk cId="330207815" sldId="586"/>
        </pc:sldMkLst>
      </pc:sldChg>
      <pc:sldChg chg="modSp add mod ord">
        <pc:chgData name="Fokko Stalman" userId="ead2fd5bd8f1acba" providerId="LiveId" clId="{7010EA4A-C4CD-421B-9204-7F85AD990E6B}" dt="2025-03-10T09:00:56.677" v="309"/>
        <pc:sldMkLst>
          <pc:docMk/>
          <pc:sldMk cId="629787980" sldId="586"/>
        </pc:sldMkLst>
      </pc:sldChg>
      <pc:sldChg chg="del">
        <pc:chgData name="Fokko Stalman" userId="ead2fd5bd8f1acba" providerId="LiveId" clId="{7010EA4A-C4CD-421B-9204-7F85AD990E6B}" dt="2025-03-10T08:21:51.398" v="13" actId="47"/>
        <pc:sldMkLst>
          <pc:docMk/>
          <pc:sldMk cId="403431540" sldId="587"/>
        </pc:sldMkLst>
      </pc:sldChg>
      <pc:sldChg chg="addSp delSp modSp add mod">
        <pc:chgData name="Fokko Stalman" userId="ead2fd5bd8f1acba" providerId="LiveId" clId="{7010EA4A-C4CD-421B-9204-7F85AD990E6B}" dt="2025-03-10T09:00:29.032" v="306" actId="1076"/>
        <pc:sldMkLst>
          <pc:docMk/>
          <pc:sldMk cId="2051179068" sldId="587"/>
        </pc:sldMkLst>
      </pc:sldChg>
      <pc:sldChg chg="modSp add mod">
        <pc:chgData name="Fokko Stalman" userId="ead2fd5bd8f1acba" providerId="LiveId" clId="{7010EA4A-C4CD-421B-9204-7F85AD990E6B}" dt="2025-03-10T09:34:25.435" v="327" actId="20577"/>
        <pc:sldMkLst>
          <pc:docMk/>
          <pc:sldMk cId="1132846902" sldId="588"/>
        </pc:sldMkLst>
      </pc:sldChg>
      <pc:sldChg chg="del">
        <pc:chgData name="Fokko Stalman" userId="ead2fd5bd8f1acba" providerId="LiveId" clId="{7010EA4A-C4CD-421B-9204-7F85AD990E6B}" dt="2025-03-10T08:21:51.790" v="15" actId="47"/>
        <pc:sldMkLst>
          <pc:docMk/>
          <pc:sldMk cId="1873436951" sldId="588"/>
        </pc:sldMkLst>
      </pc:sldChg>
      <pc:sldChg chg="modSp add mod">
        <pc:chgData name="Fokko Stalman" userId="ead2fd5bd8f1acba" providerId="LiveId" clId="{7010EA4A-C4CD-421B-9204-7F85AD990E6B}" dt="2025-03-10T09:35:40.879" v="331" actId="1076"/>
        <pc:sldMkLst>
          <pc:docMk/>
          <pc:sldMk cId="2476867151" sldId="589"/>
        </pc:sldMkLst>
      </pc:sldChg>
      <pc:sldChg chg="del">
        <pc:chgData name="Fokko Stalman" userId="ead2fd5bd8f1acba" providerId="LiveId" clId="{7010EA4A-C4CD-421B-9204-7F85AD990E6B}" dt="2025-03-10T08:21:51.994" v="16" actId="47"/>
        <pc:sldMkLst>
          <pc:docMk/>
          <pc:sldMk cId="3397665667" sldId="589"/>
        </pc:sldMkLst>
      </pc:sldChg>
      <pc:sldChg chg="del">
        <pc:chgData name="Fokko Stalman" userId="ead2fd5bd8f1acba" providerId="LiveId" clId="{7010EA4A-C4CD-421B-9204-7F85AD990E6B}" dt="2025-03-10T08:21:52.183" v="17" actId="47"/>
        <pc:sldMkLst>
          <pc:docMk/>
          <pc:sldMk cId="1101500047" sldId="590"/>
        </pc:sldMkLst>
      </pc:sldChg>
      <pc:sldChg chg="delSp modSp add mod">
        <pc:chgData name="Fokko Stalman" userId="ead2fd5bd8f1acba" providerId="LiveId" clId="{7010EA4A-C4CD-421B-9204-7F85AD990E6B}" dt="2025-03-10T09:36:59.552" v="341" actId="1076"/>
        <pc:sldMkLst>
          <pc:docMk/>
          <pc:sldMk cId="1454244713" sldId="590"/>
        </pc:sldMkLst>
      </pc:sldChg>
      <pc:sldChg chg="del">
        <pc:chgData name="Fokko Stalman" userId="ead2fd5bd8f1acba" providerId="LiveId" clId="{7010EA4A-C4CD-421B-9204-7F85AD990E6B}" dt="2025-03-10T08:21:52.340" v="18" actId="47"/>
        <pc:sldMkLst>
          <pc:docMk/>
          <pc:sldMk cId="229099287" sldId="591"/>
        </pc:sldMkLst>
      </pc:sldChg>
      <pc:sldChg chg="modSp add mod">
        <pc:chgData name="Fokko Stalman" userId="ead2fd5bd8f1acba" providerId="LiveId" clId="{7010EA4A-C4CD-421B-9204-7F85AD990E6B}" dt="2025-03-10T09:40:06.059" v="360" actId="1076"/>
        <pc:sldMkLst>
          <pc:docMk/>
          <pc:sldMk cId="3763857326" sldId="591"/>
        </pc:sldMkLst>
      </pc:sldChg>
      <pc:sldChg chg="addSp delSp modSp add mod">
        <pc:chgData name="Fokko Stalman" userId="ead2fd5bd8f1acba" providerId="LiveId" clId="{7010EA4A-C4CD-421B-9204-7F85AD990E6B}" dt="2025-03-10T09:40:20.150" v="366" actId="14100"/>
        <pc:sldMkLst>
          <pc:docMk/>
          <pc:sldMk cId="1483686547" sldId="592"/>
        </pc:sldMkLst>
      </pc:sldChg>
      <pc:sldChg chg="del">
        <pc:chgData name="Fokko Stalman" userId="ead2fd5bd8f1acba" providerId="LiveId" clId="{7010EA4A-C4CD-421B-9204-7F85AD990E6B}" dt="2025-03-10T08:21:52.543" v="19" actId="47"/>
        <pc:sldMkLst>
          <pc:docMk/>
          <pc:sldMk cId="4184220969" sldId="592"/>
        </pc:sldMkLst>
      </pc:sldChg>
      <pc:sldChg chg="addSp delSp modSp add mod">
        <pc:chgData name="Fokko Stalman" userId="ead2fd5bd8f1acba" providerId="LiveId" clId="{7010EA4A-C4CD-421B-9204-7F85AD990E6B}" dt="2025-03-10T09:42:39.148" v="379" actId="14100"/>
        <pc:sldMkLst>
          <pc:docMk/>
          <pc:sldMk cId="2294988090" sldId="593"/>
        </pc:sldMkLst>
      </pc:sldChg>
      <pc:sldChg chg="del">
        <pc:chgData name="Fokko Stalman" userId="ead2fd5bd8f1acba" providerId="LiveId" clId="{7010EA4A-C4CD-421B-9204-7F85AD990E6B}" dt="2025-03-10T08:21:52.904" v="21" actId="47"/>
        <pc:sldMkLst>
          <pc:docMk/>
          <pc:sldMk cId="3733635367" sldId="593"/>
        </pc:sldMkLst>
      </pc:sldChg>
      <pc:sldChg chg="del">
        <pc:chgData name="Fokko Stalman" userId="ead2fd5bd8f1acba" providerId="LiveId" clId="{7010EA4A-C4CD-421B-9204-7F85AD990E6B}" dt="2025-03-10T08:21:53.281" v="22" actId="47"/>
        <pc:sldMkLst>
          <pc:docMk/>
          <pc:sldMk cId="183516470" sldId="594"/>
        </pc:sldMkLst>
      </pc:sldChg>
      <pc:sldChg chg="addSp delSp modSp add mod">
        <pc:chgData name="Fokko Stalman" userId="ead2fd5bd8f1acba" providerId="LiveId" clId="{7010EA4A-C4CD-421B-9204-7F85AD990E6B}" dt="2025-03-10T09:46:17.170" v="393" actId="1076"/>
        <pc:sldMkLst>
          <pc:docMk/>
          <pc:sldMk cId="1991064980" sldId="594"/>
        </pc:sldMkLst>
      </pc:sldChg>
      <pc:sldChg chg="del">
        <pc:chgData name="Fokko Stalman" userId="ead2fd5bd8f1acba" providerId="LiveId" clId="{7010EA4A-C4CD-421B-9204-7F85AD990E6B}" dt="2025-03-10T08:21:53.736" v="24" actId="47"/>
        <pc:sldMkLst>
          <pc:docMk/>
          <pc:sldMk cId="1737064695" sldId="595"/>
        </pc:sldMkLst>
      </pc:sldChg>
      <pc:sldChg chg="addSp delSp modSp add mod">
        <pc:chgData name="Fokko Stalman" userId="ead2fd5bd8f1acba" providerId="LiveId" clId="{7010EA4A-C4CD-421B-9204-7F85AD990E6B}" dt="2025-03-10T10:18:11.666" v="746" actId="1076"/>
        <pc:sldMkLst>
          <pc:docMk/>
          <pc:sldMk cId="1903375642" sldId="595"/>
        </pc:sldMkLst>
      </pc:sldChg>
      <pc:sldChg chg="del">
        <pc:chgData name="Fokko Stalman" userId="ead2fd5bd8f1acba" providerId="LiveId" clId="{7010EA4A-C4CD-421B-9204-7F85AD990E6B}" dt="2025-03-10T08:21:53.937" v="25" actId="47"/>
        <pc:sldMkLst>
          <pc:docMk/>
          <pc:sldMk cId="1423899626" sldId="596"/>
        </pc:sldMkLst>
      </pc:sldChg>
      <pc:sldChg chg="delSp modSp add mod">
        <pc:chgData name="Fokko Stalman" userId="ead2fd5bd8f1acba" providerId="LiveId" clId="{7010EA4A-C4CD-421B-9204-7F85AD990E6B}" dt="2025-03-10T10:09:02.292" v="648" actId="20577"/>
        <pc:sldMkLst>
          <pc:docMk/>
          <pc:sldMk cId="3022409782" sldId="596"/>
        </pc:sldMkLst>
      </pc:sldChg>
      <pc:sldChg chg="modSp add mod">
        <pc:chgData name="Fokko Stalman" userId="ead2fd5bd8f1acba" providerId="LiveId" clId="{7010EA4A-C4CD-421B-9204-7F85AD990E6B}" dt="2025-03-10T10:14:51.878" v="701" actId="20577"/>
        <pc:sldMkLst>
          <pc:docMk/>
          <pc:sldMk cId="1184879030" sldId="597"/>
        </pc:sldMkLst>
      </pc:sldChg>
      <pc:sldChg chg="modSp add del mod">
        <pc:chgData name="Fokko Stalman" userId="ead2fd5bd8f1acba" providerId="LiveId" clId="{7010EA4A-C4CD-421B-9204-7F85AD990E6B}" dt="2025-03-10T10:02:11.084" v="578" actId="2890"/>
        <pc:sldMkLst>
          <pc:docMk/>
          <pc:sldMk cId="1542350754" sldId="597"/>
        </pc:sldMkLst>
      </pc:sldChg>
      <pc:sldChg chg="del">
        <pc:chgData name="Fokko Stalman" userId="ead2fd5bd8f1acba" providerId="LiveId" clId="{7010EA4A-C4CD-421B-9204-7F85AD990E6B}" dt="2025-03-10T08:21:54.347" v="27" actId="47"/>
        <pc:sldMkLst>
          <pc:docMk/>
          <pc:sldMk cId="2127529444" sldId="597"/>
        </pc:sldMkLst>
      </pc:sldChg>
      <pc:sldChg chg="modSp add mod">
        <pc:chgData name="Fokko Stalman" userId="ead2fd5bd8f1acba" providerId="LiveId" clId="{7010EA4A-C4CD-421B-9204-7F85AD990E6B}" dt="2025-03-10T10:15:02.120" v="702" actId="20577"/>
        <pc:sldMkLst>
          <pc:docMk/>
          <pc:sldMk cId="103107931" sldId="598"/>
        </pc:sldMkLst>
      </pc:sldChg>
      <pc:sldChg chg="del">
        <pc:chgData name="Fokko Stalman" userId="ead2fd5bd8f1acba" providerId="LiveId" clId="{7010EA4A-C4CD-421B-9204-7F85AD990E6B}" dt="2025-03-10T08:21:54.551" v="28" actId="47"/>
        <pc:sldMkLst>
          <pc:docMk/>
          <pc:sldMk cId="1809141878" sldId="598"/>
        </pc:sldMkLst>
      </pc:sldChg>
      <pc:sldChg chg="addSp delSp modSp add mod">
        <pc:chgData name="Fokko Stalman" userId="ead2fd5bd8f1acba" providerId="LiveId" clId="{7010EA4A-C4CD-421B-9204-7F85AD990E6B}" dt="2025-03-10T10:13:21.721" v="671" actId="1076"/>
        <pc:sldMkLst>
          <pc:docMk/>
          <pc:sldMk cId="428437713" sldId="599"/>
        </pc:sldMkLst>
      </pc:sldChg>
      <pc:sldChg chg="del">
        <pc:chgData name="Fokko Stalman" userId="ead2fd5bd8f1acba" providerId="LiveId" clId="{7010EA4A-C4CD-421B-9204-7F85AD990E6B}" dt="2025-03-10T08:21:55.116" v="31" actId="47"/>
        <pc:sldMkLst>
          <pc:docMk/>
          <pc:sldMk cId="2845652155" sldId="599"/>
        </pc:sldMkLst>
      </pc:sldChg>
      <pc:sldChg chg="modSp add mod">
        <pc:chgData name="Fokko Stalman" userId="ead2fd5bd8f1acba" providerId="LiveId" clId="{7010EA4A-C4CD-421B-9204-7F85AD990E6B}" dt="2025-03-10T10:15:47.408" v="719" actId="20577"/>
        <pc:sldMkLst>
          <pc:docMk/>
          <pc:sldMk cId="3610818502" sldId="600"/>
        </pc:sldMkLst>
      </pc:sldChg>
      <pc:sldChg chg="del">
        <pc:chgData name="Fokko Stalman" userId="ead2fd5bd8f1acba" providerId="LiveId" clId="{7010EA4A-C4CD-421B-9204-7F85AD990E6B}" dt="2025-03-10T08:21:54.928" v="30" actId="47"/>
        <pc:sldMkLst>
          <pc:docMk/>
          <pc:sldMk cId="3659193051" sldId="600"/>
        </pc:sldMkLst>
      </pc:sldChg>
      <pc:sldChg chg="del">
        <pc:chgData name="Fokko Stalman" userId="ead2fd5bd8f1acba" providerId="LiveId" clId="{7010EA4A-C4CD-421B-9204-7F85AD990E6B}" dt="2025-03-10T08:21:54.740" v="29" actId="47"/>
        <pc:sldMkLst>
          <pc:docMk/>
          <pc:sldMk cId="418705830" sldId="601"/>
        </pc:sldMkLst>
      </pc:sldChg>
      <pc:sldChg chg="addSp delSp modSp add mod">
        <pc:chgData name="Fokko Stalman" userId="ead2fd5bd8f1acba" providerId="LiveId" clId="{7010EA4A-C4CD-421B-9204-7F85AD990E6B}" dt="2025-03-10T10:19:23.816" v="752" actId="1076"/>
        <pc:sldMkLst>
          <pc:docMk/>
          <pc:sldMk cId="680846461" sldId="601"/>
        </pc:sldMkLst>
      </pc:sldChg>
      <pc:sldChg chg="delSp modSp add mod">
        <pc:chgData name="Fokko Stalman" userId="ead2fd5bd8f1acba" providerId="LiveId" clId="{7010EA4A-C4CD-421B-9204-7F85AD990E6B}" dt="2025-03-10T10:23:11.749" v="798" actId="1076"/>
        <pc:sldMkLst>
          <pc:docMk/>
          <pc:sldMk cId="1009070160" sldId="602"/>
        </pc:sldMkLst>
      </pc:sldChg>
      <pc:sldChg chg="del">
        <pc:chgData name="Fokko Stalman" userId="ead2fd5bd8f1acba" providerId="LiveId" clId="{7010EA4A-C4CD-421B-9204-7F85AD990E6B}" dt="2025-03-10T08:21:55.461" v="33" actId="47"/>
        <pc:sldMkLst>
          <pc:docMk/>
          <pc:sldMk cId="3406261521" sldId="602"/>
        </pc:sldMkLst>
      </pc:sldChg>
      <pc:sldChg chg="modSp add mod">
        <pc:chgData name="Fokko Stalman" userId="ead2fd5bd8f1acba" providerId="LiveId" clId="{7010EA4A-C4CD-421B-9204-7F85AD990E6B}" dt="2025-03-10T10:23:59.374" v="805" actId="1076"/>
        <pc:sldMkLst>
          <pc:docMk/>
          <pc:sldMk cId="1351754110" sldId="603"/>
        </pc:sldMkLst>
      </pc:sldChg>
      <pc:sldChg chg="del">
        <pc:chgData name="Fokko Stalman" userId="ead2fd5bd8f1acba" providerId="LiveId" clId="{7010EA4A-C4CD-421B-9204-7F85AD990E6B}" dt="2025-03-10T08:21:55.696" v="34" actId="47"/>
        <pc:sldMkLst>
          <pc:docMk/>
          <pc:sldMk cId="3689081105" sldId="603"/>
        </pc:sldMkLst>
      </pc:sldChg>
      <pc:sldChg chg="modSp add mod">
        <pc:chgData name="Fokko Stalman" userId="ead2fd5bd8f1acba" providerId="LiveId" clId="{7010EA4A-C4CD-421B-9204-7F85AD990E6B}" dt="2025-03-10T10:24:57.049" v="850" actId="1076"/>
        <pc:sldMkLst>
          <pc:docMk/>
          <pc:sldMk cId="686106112" sldId="604"/>
        </pc:sldMkLst>
      </pc:sldChg>
      <pc:sldChg chg="del">
        <pc:chgData name="Fokko Stalman" userId="ead2fd5bd8f1acba" providerId="LiveId" clId="{7010EA4A-C4CD-421B-9204-7F85AD990E6B}" dt="2025-03-10T08:21:56.010" v="35" actId="47"/>
        <pc:sldMkLst>
          <pc:docMk/>
          <pc:sldMk cId="3686501447" sldId="604"/>
        </pc:sldMkLst>
      </pc:sldChg>
      <pc:sldChg chg="addSp delSp modSp add mod">
        <pc:chgData name="Fokko Stalman" userId="ead2fd5bd8f1acba" providerId="LiveId" clId="{7010EA4A-C4CD-421B-9204-7F85AD990E6B}" dt="2025-03-10T10:27:35.424" v="994" actId="20577"/>
        <pc:sldMkLst>
          <pc:docMk/>
          <pc:sldMk cId="2805487307" sldId="605"/>
        </pc:sldMkLst>
      </pc:sldChg>
      <pc:sldChg chg="del">
        <pc:chgData name="Fokko Stalman" userId="ead2fd5bd8f1acba" providerId="LiveId" clId="{7010EA4A-C4CD-421B-9204-7F85AD990E6B}" dt="2025-03-10T08:21:56.214" v="36" actId="47"/>
        <pc:sldMkLst>
          <pc:docMk/>
          <pc:sldMk cId="3051263882" sldId="605"/>
        </pc:sldMkLst>
      </pc:sldChg>
      <pc:sldChg chg="addSp delSp modSp add del mod">
        <pc:chgData name="Fokko Stalman" userId="ead2fd5bd8f1acba" providerId="LiveId" clId="{7010EA4A-C4CD-421B-9204-7F85AD990E6B}" dt="2025-03-10T10:27:00.037" v="949" actId="47"/>
        <pc:sldMkLst>
          <pc:docMk/>
          <pc:sldMk cId="4030546335" sldId="605"/>
        </pc:sldMkLst>
      </pc:sldChg>
      <pc:sldChg chg="del">
        <pc:chgData name="Fokko Stalman" userId="ead2fd5bd8f1acba" providerId="LiveId" clId="{7010EA4A-C4CD-421B-9204-7F85AD990E6B}" dt="2025-03-10T08:21:56.441" v="37" actId="47"/>
        <pc:sldMkLst>
          <pc:docMk/>
          <pc:sldMk cId="2233142666" sldId="606"/>
        </pc:sldMkLst>
      </pc:sldChg>
      <pc:sldChg chg="add del">
        <pc:chgData name="Fokko Stalman" userId="ead2fd5bd8f1acba" providerId="LiveId" clId="{7010EA4A-C4CD-421B-9204-7F85AD990E6B}" dt="2025-03-10T08:22:00.595" v="40" actId="47"/>
        <pc:sldMkLst>
          <pc:docMk/>
          <pc:sldMk cId="4149038216" sldId="607"/>
        </pc:sldMkLst>
      </pc:sldChg>
      <pc:sldMasterChg chg="addSldLayout delSldLayout">
        <pc:chgData name="Fokko Stalman" userId="ead2fd5bd8f1acba" providerId="LiveId" clId="{7010EA4A-C4CD-421B-9204-7F85AD990E6B}" dt="2025-03-10T08:22:00.595" v="40" actId="47"/>
        <pc:sldMasterMkLst>
          <pc:docMk/>
          <pc:sldMasterMk cId="0" sldId="2147483648"/>
        </pc:sldMasterMkLst>
        <pc:sldLayoutChg chg="add del">
          <pc:chgData name="Fokko Stalman" userId="ead2fd5bd8f1acba" providerId="LiveId" clId="{7010EA4A-C4CD-421B-9204-7F85AD990E6B}" dt="2025-03-10T08:22:00.595" v="40" actId="47"/>
          <pc:sldLayoutMkLst>
            <pc:docMk/>
            <pc:sldMasterMk cId="0" sldId="2147483648"/>
            <pc:sldLayoutMk cId="0" sldId="2147483650"/>
          </pc:sldLayoutMkLst>
        </pc:sldLayoutChg>
      </pc:sldMasterChg>
    </pc:docChg>
  </pc:docChgLst>
  <pc:docChgLst>
    <pc:chgData name="Fokko Stalman" userId="ead2fd5bd8f1acba" providerId="LiveId" clId="{8FB0AACD-F502-41B9-AB05-09BE9AFC97F5}"/>
    <pc:docChg chg="undo custSel addSld delSld modSld sldOrd">
      <pc:chgData name="Fokko Stalman" userId="ead2fd5bd8f1acba" providerId="LiveId" clId="{8FB0AACD-F502-41B9-AB05-09BE9AFC97F5}" dt="2024-04-08T11:09:47.662" v="3464" actId="14100"/>
      <pc:docMkLst>
        <pc:docMk/>
      </pc:docMkLst>
      <pc:sldChg chg="modSp mod">
        <pc:chgData name="Fokko Stalman" userId="ead2fd5bd8f1acba" providerId="LiveId" clId="{8FB0AACD-F502-41B9-AB05-09BE9AFC97F5}" dt="2024-04-08T06:47:57.741" v="37" actId="1076"/>
        <pc:sldMkLst>
          <pc:docMk/>
          <pc:sldMk cId="0" sldId="256"/>
        </pc:sldMkLst>
      </pc:sldChg>
      <pc:sldChg chg="modSp mod">
        <pc:chgData name="Fokko Stalman" userId="ead2fd5bd8f1acba" providerId="LiveId" clId="{8FB0AACD-F502-41B9-AB05-09BE9AFC97F5}" dt="2024-04-08T08:23:00.455" v="991" actId="1076"/>
        <pc:sldMkLst>
          <pc:docMk/>
          <pc:sldMk cId="0" sldId="257"/>
        </pc:sldMkLst>
      </pc:sldChg>
      <pc:sldChg chg="modSp mod">
        <pc:chgData name="Fokko Stalman" userId="ead2fd5bd8f1acba" providerId="LiveId" clId="{8FB0AACD-F502-41B9-AB05-09BE9AFC97F5}" dt="2024-04-08T07:30:15.706" v="383" actId="21"/>
        <pc:sldMkLst>
          <pc:docMk/>
          <pc:sldMk cId="0" sldId="258"/>
        </pc:sldMkLst>
      </pc:sldChg>
      <pc:sldChg chg="modSp mod">
        <pc:chgData name="Fokko Stalman" userId="ead2fd5bd8f1acba" providerId="LiveId" clId="{8FB0AACD-F502-41B9-AB05-09BE9AFC97F5}" dt="2024-04-08T08:26:37.687" v="1190" actId="20577"/>
        <pc:sldMkLst>
          <pc:docMk/>
          <pc:sldMk cId="0" sldId="272"/>
        </pc:sldMkLst>
      </pc:sldChg>
      <pc:sldChg chg="del">
        <pc:chgData name="Fokko Stalman" userId="ead2fd5bd8f1acba" providerId="LiveId" clId="{8FB0AACD-F502-41B9-AB05-09BE9AFC97F5}" dt="2024-04-08T08:23:41.469" v="1024" actId="2696"/>
        <pc:sldMkLst>
          <pc:docMk/>
          <pc:sldMk cId="921509120" sldId="399"/>
        </pc:sldMkLst>
      </pc:sldChg>
      <pc:sldChg chg="del">
        <pc:chgData name="Fokko Stalman" userId="ead2fd5bd8f1acba" providerId="LiveId" clId="{8FB0AACD-F502-41B9-AB05-09BE9AFC97F5}" dt="2024-04-08T08:11:03.190" v="786" actId="2696"/>
        <pc:sldMkLst>
          <pc:docMk/>
          <pc:sldMk cId="745094600" sldId="400"/>
        </pc:sldMkLst>
      </pc:sldChg>
      <pc:sldChg chg="modSp del mod">
        <pc:chgData name="Fokko Stalman" userId="ead2fd5bd8f1acba" providerId="LiveId" clId="{8FB0AACD-F502-41B9-AB05-09BE9AFC97F5}" dt="2024-04-08T08:11:46.562" v="801" actId="2696"/>
        <pc:sldMkLst>
          <pc:docMk/>
          <pc:sldMk cId="507961933" sldId="401"/>
        </pc:sldMkLst>
      </pc:sldChg>
      <pc:sldChg chg="del">
        <pc:chgData name="Fokko Stalman" userId="ead2fd5bd8f1acba" providerId="LiveId" clId="{8FB0AACD-F502-41B9-AB05-09BE9AFC97F5}" dt="2024-04-08T08:17:29.198" v="802" actId="2696"/>
        <pc:sldMkLst>
          <pc:docMk/>
          <pc:sldMk cId="3870907809" sldId="402"/>
        </pc:sldMkLst>
      </pc:sldChg>
      <pc:sldChg chg="modSp mod">
        <pc:chgData name="Fokko Stalman" userId="ead2fd5bd8f1acba" providerId="LiveId" clId="{8FB0AACD-F502-41B9-AB05-09BE9AFC97F5}" dt="2024-04-08T08:20:15.533" v="880" actId="1076"/>
        <pc:sldMkLst>
          <pc:docMk/>
          <pc:sldMk cId="3196733382" sldId="403"/>
        </pc:sldMkLst>
      </pc:sldChg>
      <pc:sldChg chg="del">
        <pc:chgData name="Fokko Stalman" userId="ead2fd5bd8f1acba" providerId="LiveId" clId="{8FB0AACD-F502-41B9-AB05-09BE9AFC97F5}" dt="2024-04-08T08:23:50.643" v="1026" actId="2696"/>
        <pc:sldMkLst>
          <pc:docMk/>
          <pc:sldMk cId="3630403434" sldId="404"/>
        </pc:sldMkLst>
      </pc:sldChg>
      <pc:sldChg chg="del">
        <pc:chgData name="Fokko Stalman" userId="ead2fd5bd8f1acba" providerId="LiveId" clId="{8FB0AACD-F502-41B9-AB05-09BE9AFC97F5}" dt="2024-04-08T08:23:59.114" v="1029" actId="2696"/>
        <pc:sldMkLst>
          <pc:docMk/>
          <pc:sldMk cId="2447510595" sldId="405"/>
        </pc:sldMkLst>
      </pc:sldChg>
      <pc:sldChg chg="addSp delSp modSp mod">
        <pc:chgData name="Fokko Stalman" userId="ead2fd5bd8f1acba" providerId="LiveId" clId="{8FB0AACD-F502-41B9-AB05-09BE9AFC97F5}" dt="2024-04-08T08:32:17.659" v="1240" actId="1076"/>
        <pc:sldMkLst>
          <pc:docMk/>
          <pc:sldMk cId="621388743" sldId="406"/>
        </pc:sldMkLst>
      </pc:sldChg>
      <pc:sldChg chg="del">
        <pc:chgData name="Fokko Stalman" userId="ead2fd5bd8f1acba" providerId="LiveId" clId="{8FB0AACD-F502-41B9-AB05-09BE9AFC97F5}" dt="2024-04-08T08:20:21.770" v="881" actId="47"/>
        <pc:sldMkLst>
          <pc:docMk/>
          <pc:sldMk cId="179951217" sldId="407"/>
        </pc:sldMkLst>
      </pc:sldChg>
      <pc:sldChg chg="del">
        <pc:chgData name="Fokko Stalman" userId="ead2fd5bd8f1acba" providerId="LiveId" clId="{8FB0AACD-F502-41B9-AB05-09BE9AFC97F5}" dt="2024-04-08T08:23:53.346" v="1027" actId="2696"/>
        <pc:sldMkLst>
          <pc:docMk/>
          <pc:sldMk cId="3122445891" sldId="408"/>
        </pc:sldMkLst>
      </pc:sldChg>
      <pc:sldChg chg="del">
        <pc:chgData name="Fokko Stalman" userId="ead2fd5bd8f1acba" providerId="LiveId" clId="{8FB0AACD-F502-41B9-AB05-09BE9AFC97F5}" dt="2024-04-08T08:24:01.616" v="1030" actId="2696"/>
        <pc:sldMkLst>
          <pc:docMk/>
          <pc:sldMk cId="1505432073" sldId="409"/>
        </pc:sldMkLst>
      </pc:sldChg>
      <pc:sldChg chg="del">
        <pc:chgData name="Fokko Stalman" userId="ead2fd5bd8f1acba" providerId="LiveId" clId="{8FB0AACD-F502-41B9-AB05-09BE9AFC97F5}" dt="2024-04-08T08:23:56.160" v="1028" actId="2696"/>
        <pc:sldMkLst>
          <pc:docMk/>
          <pc:sldMk cId="3197753502" sldId="410"/>
        </pc:sldMkLst>
      </pc:sldChg>
      <pc:sldChg chg="del">
        <pc:chgData name="Fokko Stalman" userId="ead2fd5bd8f1acba" providerId="LiveId" clId="{8FB0AACD-F502-41B9-AB05-09BE9AFC97F5}" dt="2024-04-08T08:24:03.913" v="1031" actId="2696"/>
        <pc:sldMkLst>
          <pc:docMk/>
          <pc:sldMk cId="2096374494" sldId="411"/>
        </pc:sldMkLst>
      </pc:sldChg>
      <pc:sldChg chg="del">
        <pc:chgData name="Fokko Stalman" userId="ead2fd5bd8f1acba" providerId="LiveId" clId="{8FB0AACD-F502-41B9-AB05-09BE9AFC97F5}" dt="2024-04-08T08:24:06.430" v="1032" actId="2696"/>
        <pc:sldMkLst>
          <pc:docMk/>
          <pc:sldMk cId="240570981" sldId="412"/>
        </pc:sldMkLst>
      </pc:sldChg>
      <pc:sldChg chg="del">
        <pc:chgData name="Fokko Stalman" userId="ead2fd5bd8f1acba" providerId="LiveId" clId="{8FB0AACD-F502-41B9-AB05-09BE9AFC97F5}" dt="2024-04-08T08:24:08.540" v="1033" actId="2696"/>
        <pc:sldMkLst>
          <pc:docMk/>
          <pc:sldMk cId="1593843795" sldId="413"/>
        </pc:sldMkLst>
      </pc:sldChg>
      <pc:sldChg chg="modSp add del mod ord">
        <pc:chgData name="Fokko Stalman" userId="ead2fd5bd8f1acba" providerId="LiveId" clId="{8FB0AACD-F502-41B9-AB05-09BE9AFC97F5}" dt="2024-04-08T08:55:22.407" v="2223"/>
        <pc:sldMkLst>
          <pc:docMk/>
          <pc:sldMk cId="67553566" sldId="414"/>
        </pc:sldMkLst>
      </pc:sldChg>
      <pc:sldChg chg="del">
        <pc:chgData name="Fokko Stalman" userId="ead2fd5bd8f1acba" providerId="LiveId" clId="{8FB0AACD-F502-41B9-AB05-09BE9AFC97F5}" dt="2024-04-08T08:24:20.527" v="1036" actId="2696"/>
        <pc:sldMkLst>
          <pc:docMk/>
          <pc:sldMk cId="3479124399" sldId="415"/>
        </pc:sldMkLst>
      </pc:sldChg>
      <pc:sldChg chg="del">
        <pc:chgData name="Fokko Stalman" userId="ead2fd5bd8f1acba" providerId="LiveId" clId="{8FB0AACD-F502-41B9-AB05-09BE9AFC97F5}" dt="2024-04-08T08:23:45.438" v="1025" actId="2696"/>
        <pc:sldMkLst>
          <pc:docMk/>
          <pc:sldMk cId="156820159" sldId="416"/>
        </pc:sldMkLst>
      </pc:sldChg>
      <pc:sldChg chg="modSp mod ord">
        <pc:chgData name="Fokko Stalman" userId="ead2fd5bd8f1acba" providerId="LiveId" clId="{8FB0AACD-F502-41B9-AB05-09BE9AFC97F5}" dt="2024-04-08T08:55:25.026" v="2225"/>
        <pc:sldMkLst>
          <pc:docMk/>
          <pc:sldMk cId="2269799041" sldId="417"/>
        </pc:sldMkLst>
      </pc:sldChg>
      <pc:sldChg chg="del">
        <pc:chgData name="Fokko Stalman" userId="ead2fd5bd8f1acba" providerId="LiveId" clId="{8FB0AACD-F502-41B9-AB05-09BE9AFC97F5}" dt="2024-04-08T08:25:17.658" v="1133" actId="2696"/>
        <pc:sldMkLst>
          <pc:docMk/>
          <pc:sldMk cId="3233820769" sldId="418"/>
        </pc:sldMkLst>
      </pc:sldChg>
      <pc:sldChg chg="modSp add mod">
        <pc:chgData name="Fokko Stalman" userId="ead2fd5bd8f1acba" providerId="LiveId" clId="{8FB0AACD-F502-41B9-AB05-09BE9AFC97F5}" dt="2024-04-08T07:44:13.558" v="532" actId="20577"/>
        <pc:sldMkLst>
          <pc:docMk/>
          <pc:sldMk cId="2200014444" sldId="419"/>
        </pc:sldMkLst>
      </pc:sldChg>
      <pc:sldChg chg="modSp add mod">
        <pc:chgData name="Fokko Stalman" userId="ead2fd5bd8f1acba" providerId="LiveId" clId="{8FB0AACD-F502-41B9-AB05-09BE9AFC97F5}" dt="2024-04-08T08:21:33.521" v="910" actId="1076"/>
        <pc:sldMkLst>
          <pc:docMk/>
          <pc:sldMk cId="1432967963" sldId="420"/>
        </pc:sldMkLst>
      </pc:sldChg>
      <pc:sldChg chg="addSp delSp modSp add mod">
        <pc:chgData name="Fokko Stalman" userId="ead2fd5bd8f1acba" providerId="LiveId" clId="{8FB0AACD-F502-41B9-AB05-09BE9AFC97F5}" dt="2024-04-08T08:49:57.021" v="2123" actId="1076"/>
        <pc:sldMkLst>
          <pc:docMk/>
          <pc:sldMk cId="1065932900" sldId="421"/>
        </pc:sldMkLst>
      </pc:sldChg>
      <pc:sldChg chg="addSp delSp modSp add mod">
        <pc:chgData name="Fokko Stalman" userId="ead2fd5bd8f1acba" providerId="LiveId" clId="{8FB0AACD-F502-41B9-AB05-09BE9AFC97F5}" dt="2024-04-08T08:42:34.462" v="1761" actId="20577"/>
        <pc:sldMkLst>
          <pc:docMk/>
          <pc:sldMk cId="110260666" sldId="422"/>
        </pc:sldMkLst>
      </pc:sldChg>
      <pc:sldChg chg="addSp modSp add mod">
        <pc:chgData name="Fokko Stalman" userId="ead2fd5bd8f1acba" providerId="LiveId" clId="{8FB0AACD-F502-41B9-AB05-09BE9AFC97F5}" dt="2024-04-08T08:51:59.523" v="2149" actId="113"/>
        <pc:sldMkLst>
          <pc:docMk/>
          <pc:sldMk cId="1566435989" sldId="423"/>
        </pc:sldMkLst>
      </pc:sldChg>
      <pc:sldChg chg="addSp modSp add mod">
        <pc:chgData name="Fokko Stalman" userId="ead2fd5bd8f1acba" providerId="LiveId" clId="{8FB0AACD-F502-41B9-AB05-09BE9AFC97F5}" dt="2024-04-08T08:52:46.253" v="2187" actId="113"/>
        <pc:sldMkLst>
          <pc:docMk/>
          <pc:sldMk cId="2313363753" sldId="424"/>
        </pc:sldMkLst>
      </pc:sldChg>
      <pc:sldChg chg="addSp modSp add mod">
        <pc:chgData name="Fokko Stalman" userId="ead2fd5bd8f1acba" providerId="LiveId" clId="{8FB0AACD-F502-41B9-AB05-09BE9AFC97F5}" dt="2024-04-08T08:54:34.007" v="2221" actId="255"/>
        <pc:sldMkLst>
          <pc:docMk/>
          <pc:sldMk cId="4081601066" sldId="425"/>
        </pc:sldMkLst>
      </pc:sldChg>
      <pc:sldChg chg="addSp modSp add mod">
        <pc:chgData name="Fokko Stalman" userId="ead2fd5bd8f1acba" providerId="LiveId" clId="{8FB0AACD-F502-41B9-AB05-09BE9AFC97F5}" dt="2024-04-08T08:58:54.946" v="2303" actId="20577"/>
        <pc:sldMkLst>
          <pc:docMk/>
          <pc:sldMk cId="2161085315" sldId="427"/>
        </pc:sldMkLst>
      </pc:sldChg>
      <pc:sldChg chg="addSp modSp add mod">
        <pc:chgData name="Fokko Stalman" userId="ead2fd5bd8f1acba" providerId="LiveId" clId="{8FB0AACD-F502-41B9-AB05-09BE9AFC97F5}" dt="2024-04-08T09:00:56.868" v="2347" actId="1076"/>
        <pc:sldMkLst>
          <pc:docMk/>
          <pc:sldMk cId="1932570394" sldId="428"/>
        </pc:sldMkLst>
      </pc:sldChg>
      <pc:sldChg chg="addSp delSp modSp add mod">
        <pc:chgData name="Fokko Stalman" userId="ead2fd5bd8f1acba" providerId="LiveId" clId="{8FB0AACD-F502-41B9-AB05-09BE9AFC97F5}" dt="2024-04-08T09:15:01.352" v="2424" actId="1076"/>
        <pc:sldMkLst>
          <pc:docMk/>
          <pc:sldMk cId="164660285" sldId="429"/>
        </pc:sldMkLst>
      </pc:sldChg>
      <pc:sldChg chg="addSp modSp add mod">
        <pc:chgData name="Fokko Stalman" userId="ead2fd5bd8f1acba" providerId="LiveId" clId="{8FB0AACD-F502-41B9-AB05-09BE9AFC97F5}" dt="2024-04-08T11:08:23.761" v="3370" actId="20577"/>
        <pc:sldMkLst>
          <pc:docMk/>
          <pc:sldMk cId="3339547293" sldId="430"/>
        </pc:sldMkLst>
      </pc:sldChg>
      <pc:sldChg chg="addSp modSp add mod">
        <pc:chgData name="Fokko Stalman" userId="ead2fd5bd8f1acba" providerId="LiveId" clId="{8FB0AACD-F502-41B9-AB05-09BE9AFC97F5}" dt="2024-04-08T09:18:52.548" v="2466" actId="255"/>
        <pc:sldMkLst>
          <pc:docMk/>
          <pc:sldMk cId="3220433410" sldId="431"/>
        </pc:sldMkLst>
      </pc:sldChg>
      <pc:sldChg chg="addSp modSp add mod">
        <pc:chgData name="Fokko Stalman" userId="ead2fd5bd8f1acba" providerId="LiveId" clId="{8FB0AACD-F502-41B9-AB05-09BE9AFC97F5}" dt="2024-04-08T09:19:03.973" v="2468" actId="255"/>
        <pc:sldMkLst>
          <pc:docMk/>
          <pc:sldMk cId="2110330665" sldId="432"/>
        </pc:sldMkLst>
      </pc:sldChg>
      <pc:sldChg chg="addSp modSp add mod">
        <pc:chgData name="Fokko Stalman" userId="ead2fd5bd8f1acba" providerId="LiveId" clId="{8FB0AACD-F502-41B9-AB05-09BE9AFC97F5}" dt="2024-04-08T09:21:45.556" v="2505" actId="14100"/>
        <pc:sldMkLst>
          <pc:docMk/>
          <pc:sldMk cId="884146147" sldId="433"/>
        </pc:sldMkLst>
      </pc:sldChg>
      <pc:sldChg chg="addSp modSp add mod">
        <pc:chgData name="Fokko Stalman" userId="ead2fd5bd8f1acba" providerId="LiveId" clId="{8FB0AACD-F502-41B9-AB05-09BE9AFC97F5}" dt="2024-04-08T09:25:36.334" v="2560" actId="255"/>
        <pc:sldMkLst>
          <pc:docMk/>
          <pc:sldMk cId="3980027516" sldId="434"/>
        </pc:sldMkLst>
      </pc:sldChg>
      <pc:sldChg chg="addSp modSp add mod">
        <pc:chgData name="Fokko Stalman" userId="ead2fd5bd8f1acba" providerId="LiveId" clId="{8FB0AACD-F502-41B9-AB05-09BE9AFC97F5}" dt="2024-04-08T09:27:47.132" v="2585" actId="255"/>
        <pc:sldMkLst>
          <pc:docMk/>
          <pc:sldMk cId="574897115" sldId="435"/>
        </pc:sldMkLst>
      </pc:sldChg>
      <pc:sldChg chg="addSp modSp add mod">
        <pc:chgData name="Fokko Stalman" userId="ead2fd5bd8f1acba" providerId="LiveId" clId="{8FB0AACD-F502-41B9-AB05-09BE9AFC97F5}" dt="2024-04-08T09:29:12.893" v="2601" actId="255"/>
        <pc:sldMkLst>
          <pc:docMk/>
          <pc:sldMk cId="936085742" sldId="436"/>
        </pc:sldMkLst>
      </pc:sldChg>
      <pc:sldChg chg="addSp delSp modSp add mod">
        <pc:chgData name="Fokko Stalman" userId="ead2fd5bd8f1acba" providerId="LiveId" clId="{8FB0AACD-F502-41B9-AB05-09BE9AFC97F5}" dt="2024-04-08T09:31:39.568" v="2632" actId="1076"/>
        <pc:sldMkLst>
          <pc:docMk/>
          <pc:sldMk cId="3510694370" sldId="437"/>
        </pc:sldMkLst>
      </pc:sldChg>
      <pc:sldChg chg="addSp modSp add mod">
        <pc:chgData name="Fokko Stalman" userId="ead2fd5bd8f1acba" providerId="LiveId" clId="{8FB0AACD-F502-41B9-AB05-09BE9AFC97F5}" dt="2024-04-08T09:33:41.677" v="2652" actId="1076"/>
        <pc:sldMkLst>
          <pc:docMk/>
          <pc:sldMk cId="197003723" sldId="438"/>
        </pc:sldMkLst>
      </pc:sldChg>
      <pc:sldChg chg="modSp add mod">
        <pc:chgData name="Fokko Stalman" userId="ead2fd5bd8f1acba" providerId="LiveId" clId="{8FB0AACD-F502-41B9-AB05-09BE9AFC97F5}" dt="2024-04-08T09:35:30.661" v="2668" actId="1076"/>
        <pc:sldMkLst>
          <pc:docMk/>
          <pc:sldMk cId="821485949" sldId="439"/>
        </pc:sldMkLst>
      </pc:sldChg>
      <pc:sldChg chg="modSp add mod">
        <pc:chgData name="Fokko Stalman" userId="ead2fd5bd8f1acba" providerId="LiveId" clId="{8FB0AACD-F502-41B9-AB05-09BE9AFC97F5}" dt="2024-04-08T09:37:09.192" v="2689" actId="1076"/>
        <pc:sldMkLst>
          <pc:docMk/>
          <pc:sldMk cId="3353167111" sldId="440"/>
        </pc:sldMkLst>
      </pc:sldChg>
      <pc:sldChg chg="modSp add mod">
        <pc:chgData name="Fokko Stalman" userId="ead2fd5bd8f1acba" providerId="LiveId" clId="{8FB0AACD-F502-41B9-AB05-09BE9AFC97F5}" dt="2024-04-08T09:38:26.698" v="2703" actId="122"/>
        <pc:sldMkLst>
          <pc:docMk/>
          <pc:sldMk cId="357349215" sldId="441"/>
        </pc:sldMkLst>
      </pc:sldChg>
      <pc:sldChg chg="modSp add mod">
        <pc:chgData name="Fokko Stalman" userId="ead2fd5bd8f1acba" providerId="LiveId" clId="{8FB0AACD-F502-41B9-AB05-09BE9AFC97F5}" dt="2024-04-08T11:09:47.662" v="3464" actId="14100"/>
        <pc:sldMkLst>
          <pc:docMk/>
          <pc:sldMk cId="2627552093" sldId="442"/>
        </pc:sldMkLst>
      </pc:sldChg>
    </pc:docChg>
  </pc:docChgLst>
  <pc:docChgLst>
    <pc:chgData name="Fokko Stalman" userId="ead2fd5bd8f1acba" providerId="LiveId" clId="{68AF0E28-84D0-4A77-BEC6-90F4472A9B79}"/>
    <pc:docChg chg="undo redo custSel addSld delSld modSld">
      <pc:chgData name="Fokko Stalman" userId="ead2fd5bd8f1acba" providerId="LiveId" clId="{68AF0E28-84D0-4A77-BEC6-90F4472A9B79}" dt="2024-10-07T11:56:07.394" v="3715" actId="20577"/>
      <pc:docMkLst>
        <pc:docMk/>
      </pc:docMkLst>
      <pc:sldChg chg="addSp delSp modSp mod chgLayout">
        <pc:chgData name="Fokko Stalman" userId="ead2fd5bd8f1acba" providerId="LiveId" clId="{68AF0E28-84D0-4A77-BEC6-90F4472A9B79}" dt="2024-10-07T08:38:42.512" v="269" actId="20577"/>
        <pc:sldMkLst>
          <pc:docMk/>
          <pc:sldMk cId="3320929290" sldId="426"/>
        </pc:sldMkLst>
      </pc:sldChg>
      <pc:sldChg chg="del">
        <pc:chgData name="Fokko Stalman" userId="ead2fd5bd8f1acba" providerId="LiveId" clId="{68AF0E28-84D0-4A77-BEC6-90F4472A9B79}" dt="2024-10-07T08:23:42.041" v="95" actId="47"/>
        <pc:sldMkLst>
          <pc:docMk/>
          <pc:sldMk cId="1949494907" sldId="446"/>
        </pc:sldMkLst>
      </pc:sldChg>
      <pc:sldChg chg="addSp delSp modSp mod">
        <pc:chgData name="Fokko Stalman" userId="ead2fd5bd8f1acba" providerId="LiveId" clId="{68AF0E28-84D0-4A77-BEC6-90F4472A9B79}" dt="2024-10-07T09:35:30.776" v="1902" actId="20577"/>
        <pc:sldMkLst>
          <pc:docMk/>
          <pc:sldMk cId="612822156" sldId="465"/>
        </pc:sldMkLst>
      </pc:sldChg>
      <pc:sldChg chg="del">
        <pc:chgData name="Fokko Stalman" userId="ead2fd5bd8f1acba" providerId="LiveId" clId="{68AF0E28-84D0-4A77-BEC6-90F4472A9B79}" dt="2024-10-07T08:23:48.559" v="100" actId="47"/>
        <pc:sldMkLst>
          <pc:docMk/>
          <pc:sldMk cId="273632764" sldId="466"/>
        </pc:sldMkLst>
      </pc:sldChg>
      <pc:sldChg chg="del">
        <pc:chgData name="Fokko Stalman" userId="ead2fd5bd8f1acba" providerId="LiveId" clId="{68AF0E28-84D0-4A77-BEC6-90F4472A9B79}" dt="2024-10-07T08:23:46.715" v="99" actId="47"/>
        <pc:sldMkLst>
          <pc:docMk/>
          <pc:sldMk cId="1133786478" sldId="467"/>
        </pc:sldMkLst>
      </pc:sldChg>
      <pc:sldChg chg="del">
        <pc:chgData name="Fokko Stalman" userId="ead2fd5bd8f1acba" providerId="LiveId" clId="{68AF0E28-84D0-4A77-BEC6-90F4472A9B79}" dt="2024-10-07T08:23:44.604" v="97" actId="47"/>
        <pc:sldMkLst>
          <pc:docMk/>
          <pc:sldMk cId="2686975589" sldId="477"/>
        </pc:sldMkLst>
      </pc:sldChg>
      <pc:sldChg chg="del">
        <pc:chgData name="Fokko Stalman" userId="ead2fd5bd8f1acba" providerId="LiveId" clId="{68AF0E28-84D0-4A77-BEC6-90F4472A9B79}" dt="2024-10-07T08:23:45.620" v="98" actId="47"/>
        <pc:sldMkLst>
          <pc:docMk/>
          <pc:sldMk cId="3022011004" sldId="479"/>
        </pc:sldMkLst>
      </pc:sldChg>
      <pc:sldChg chg="del">
        <pc:chgData name="Fokko Stalman" userId="ead2fd5bd8f1acba" providerId="LiveId" clId="{68AF0E28-84D0-4A77-BEC6-90F4472A9B79}" dt="2024-10-07T08:23:42.932" v="96" actId="47"/>
        <pc:sldMkLst>
          <pc:docMk/>
          <pc:sldMk cId="1438804185" sldId="480"/>
        </pc:sldMkLst>
      </pc:sldChg>
      <pc:sldChg chg="del">
        <pc:chgData name="Fokko Stalman" userId="ead2fd5bd8f1acba" providerId="LiveId" clId="{68AF0E28-84D0-4A77-BEC6-90F4472A9B79}" dt="2024-10-07T08:23:40.977" v="94" actId="47"/>
        <pc:sldMkLst>
          <pc:docMk/>
          <pc:sldMk cId="1377600088" sldId="481"/>
        </pc:sldMkLst>
      </pc:sldChg>
      <pc:sldChg chg="del">
        <pc:chgData name="Fokko Stalman" userId="ead2fd5bd8f1acba" providerId="LiveId" clId="{68AF0E28-84D0-4A77-BEC6-90F4472A9B79}" dt="2024-10-07T08:23:40.024" v="93" actId="47"/>
        <pc:sldMkLst>
          <pc:docMk/>
          <pc:sldMk cId="1721271685" sldId="482"/>
        </pc:sldMkLst>
      </pc:sldChg>
      <pc:sldChg chg="del">
        <pc:chgData name="Fokko Stalman" userId="ead2fd5bd8f1acba" providerId="LiveId" clId="{68AF0E28-84D0-4A77-BEC6-90F4472A9B79}" dt="2024-10-07T08:23:39.117" v="92" actId="47"/>
        <pc:sldMkLst>
          <pc:docMk/>
          <pc:sldMk cId="519289310" sldId="483"/>
        </pc:sldMkLst>
      </pc:sldChg>
      <pc:sldChg chg="del">
        <pc:chgData name="Fokko Stalman" userId="ead2fd5bd8f1acba" providerId="LiveId" clId="{68AF0E28-84D0-4A77-BEC6-90F4472A9B79}" dt="2024-10-07T08:23:38.336" v="91" actId="47"/>
        <pc:sldMkLst>
          <pc:docMk/>
          <pc:sldMk cId="4121710325" sldId="484"/>
        </pc:sldMkLst>
      </pc:sldChg>
      <pc:sldChg chg="del">
        <pc:chgData name="Fokko Stalman" userId="ead2fd5bd8f1acba" providerId="LiveId" clId="{68AF0E28-84D0-4A77-BEC6-90F4472A9B79}" dt="2024-10-07T08:23:37.585" v="90" actId="47"/>
        <pc:sldMkLst>
          <pc:docMk/>
          <pc:sldMk cId="1921756841" sldId="485"/>
        </pc:sldMkLst>
      </pc:sldChg>
      <pc:sldChg chg="del">
        <pc:chgData name="Fokko Stalman" userId="ead2fd5bd8f1acba" providerId="LiveId" clId="{68AF0E28-84D0-4A77-BEC6-90F4472A9B79}" dt="2024-10-07T08:23:35.675" v="89" actId="47"/>
        <pc:sldMkLst>
          <pc:docMk/>
          <pc:sldMk cId="2958572478" sldId="486"/>
        </pc:sldMkLst>
      </pc:sldChg>
      <pc:sldChg chg="del">
        <pc:chgData name="Fokko Stalman" userId="ead2fd5bd8f1acba" providerId="LiveId" clId="{68AF0E28-84D0-4A77-BEC6-90F4472A9B79}" dt="2024-10-07T08:23:34.768" v="88" actId="47"/>
        <pc:sldMkLst>
          <pc:docMk/>
          <pc:sldMk cId="338731830" sldId="487"/>
        </pc:sldMkLst>
      </pc:sldChg>
      <pc:sldChg chg="del">
        <pc:chgData name="Fokko Stalman" userId="ead2fd5bd8f1acba" providerId="LiveId" clId="{68AF0E28-84D0-4A77-BEC6-90F4472A9B79}" dt="2024-10-07T08:23:34.064" v="87" actId="47"/>
        <pc:sldMkLst>
          <pc:docMk/>
          <pc:sldMk cId="2418765147" sldId="488"/>
        </pc:sldMkLst>
      </pc:sldChg>
      <pc:sldChg chg="del">
        <pc:chgData name="Fokko Stalman" userId="ead2fd5bd8f1acba" providerId="LiveId" clId="{68AF0E28-84D0-4A77-BEC6-90F4472A9B79}" dt="2024-10-07T08:23:33.079" v="86" actId="47"/>
        <pc:sldMkLst>
          <pc:docMk/>
          <pc:sldMk cId="3198971214" sldId="489"/>
        </pc:sldMkLst>
      </pc:sldChg>
      <pc:sldChg chg="del">
        <pc:chgData name="Fokko Stalman" userId="ead2fd5bd8f1acba" providerId="LiveId" clId="{68AF0E28-84D0-4A77-BEC6-90F4472A9B79}" dt="2024-10-07T08:23:32.313" v="85" actId="47"/>
        <pc:sldMkLst>
          <pc:docMk/>
          <pc:sldMk cId="3007430327" sldId="490"/>
        </pc:sldMkLst>
      </pc:sldChg>
      <pc:sldChg chg="del">
        <pc:chgData name="Fokko Stalman" userId="ead2fd5bd8f1acba" providerId="LiveId" clId="{68AF0E28-84D0-4A77-BEC6-90F4472A9B79}" dt="2024-10-07T08:23:31.188" v="84" actId="47"/>
        <pc:sldMkLst>
          <pc:docMk/>
          <pc:sldMk cId="549021796" sldId="491"/>
        </pc:sldMkLst>
      </pc:sldChg>
      <pc:sldChg chg="modSp mod">
        <pc:chgData name="Fokko Stalman" userId="ead2fd5bd8f1acba" providerId="LiveId" clId="{68AF0E28-84D0-4A77-BEC6-90F4472A9B79}" dt="2024-10-07T11:55:29.290" v="3713" actId="20577"/>
        <pc:sldMkLst>
          <pc:docMk/>
          <pc:sldMk cId="3629084767" sldId="492"/>
        </pc:sldMkLst>
      </pc:sldChg>
      <pc:sldChg chg="del">
        <pc:chgData name="Fokko Stalman" userId="ead2fd5bd8f1acba" providerId="LiveId" clId="{68AF0E28-84D0-4A77-BEC6-90F4472A9B79}" dt="2024-10-07T08:23:28.782" v="83" actId="47"/>
        <pc:sldMkLst>
          <pc:docMk/>
          <pc:sldMk cId="957541568" sldId="493"/>
        </pc:sldMkLst>
      </pc:sldChg>
      <pc:sldChg chg="addSp delSp modSp add mod">
        <pc:chgData name="Fokko Stalman" userId="ead2fd5bd8f1acba" providerId="LiveId" clId="{68AF0E28-84D0-4A77-BEC6-90F4472A9B79}" dt="2024-10-07T11:41:02.278" v="3177" actId="20577"/>
        <pc:sldMkLst>
          <pc:docMk/>
          <pc:sldMk cId="1028191189" sldId="493"/>
        </pc:sldMkLst>
      </pc:sldChg>
      <pc:sldChg chg="modSp add mod">
        <pc:chgData name="Fokko Stalman" userId="ead2fd5bd8f1acba" providerId="LiveId" clId="{68AF0E28-84D0-4A77-BEC6-90F4472A9B79}" dt="2024-10-07T08:45:57.543" v="430" actId="207"/>
        <pc:sldMkLst>
          <pc:docMk/>
          <pc:sldMk cId="780013996" sldId="494"/>
        </pc:sldMkLst>
      </pc:sldChg>
      <pc:sldChg chg="modSp add mod">
        <pc:chgData name="Fokko Stalman" userId="ead2fd5bd8f1acba" providerId="LiveId" clId="{68AF0E28-84D0-4A77-BEC6-90F4472A9B79}" dt="2024-10-07T09:01:20.598" v="927" actId="20577"/>
        <pc:sldMkLst>
          <pc:docMk/>
          <pc:sldMk cId="1968157955" sldId="495"/>
        </pc:sldMkLst>
      </pc:sldChg>
      <pc:sldChg chg="addSp delSp modSp add mod">
        <pc:chgData name="Fokko Stalman" userId="ead2fd5bd8f1acba" providerId="LiveId" clId="{68AF0E28-84D0-4A77-BEC6-90F4472A9B79}" dt="2024-10-07T09:09:45.318" v="1194" actId="1076"/>
        <pc:sldMkLst>
          <pc:docMk/>
          <pc:sldMk cId="2473668051" sldId="496"/>
        </pc:sldMkLst>
      </pc:sldChg>
      <pc:sldChg chg="add">
        <pc:chgData name="Fokko Stalman" userId="ead2fd5bd8f1acba" providerId="LiveId" clId="{68AF0E28-84D0-4A77-BEC6-90F4472A9B79}" dt="2024-10-07T09:09:54.258" v="1195" actId="2890"/>
        <pc:sldMkLst>
          <pc:docMk/>
          <pc:sldMk cId="1259263079" sldId="497"/>
        </pc:sldMkLst>
      </pc:sldChg>
      <pc:sldChg chg="addSp delSp modSp add mod chgLayout">
        <pc:chgData name="Fokko Stalman" userId="ead2fd5bd8f1acba" providerId="LiveId" clId="{68AF0E28-84D0-4A77-BEC6-90F4472A9B79}" dt="2024-10-07T09:35:49.182" v="1934" actId="20577"/>
        <pc:sldMkLst>
          <pc:docMk/>
          <pc:sldMk cId="2732175736" sldId="498"/>
        </pc:sldMkLst>
      </pc:sldChg>
      <pc:sldChg chg="addSp delSp modSp add mod chgLayout">
        <pc:chgData name="Fokko Stalman" userId="ead2fd5bd8f1acba" providerId="LiveId" clId="{68AF0E28-84D0-4A77-BEC6-90F4472A9B79}" dt="2024-10-07T11:03:47.860" v="2756" actId="1076"/>
        <pc:sldMkLst>
          <pc:docMk/>
          <pc:sldMk cId="2802634260" sldId="499"/>
        </pc:sldMkLst>
      </pc:sldChg>
      <pc:sldChg chg="modSp add mod">
        <pc:chgData name="Fokko Stalman" userId="ead2fd5bd8f1acba" providerId="LiveId" clId="{68AF0E28-84D0-4A77-BEC6-90F4472A9B79}" dt="2024-10-07T11:03:54.487" v="2765" actId="20577"/>
        <pc:sldMkLst>
          <pc:docMk/>
          <pc:sldMk cId="1079908263" sldId="500"/>
        </pc:sldMkLst>
      </pc:sldChg>
      <pc:sldChg chg="addSp delSp modSp add mod">
        <pc:chgData name="Fokko Stalman" userId="ead2fd5bd8f1acba" providerId="LiveId" clId="{68AF0E28-84D0-4A77-BEC6-90F4472A9B79}" dt="2024-10-07T10:06:26.721" v="2402" actId="122"/>
        <pc:sldMkLst>
          <pc:docMk/>
          <pc:sldMk cId="3818841687" sldId="501"/>
        </pc:sldMkLst>
      </pc:sldChg>
      <pc:sldChg chg="addSp delSp modSp add mod">
        <pc:chgData name="Fokko Stalman" userId="ead2fd5bd8f1acba" providerId="LiveId" clId="{68AF0E28-84D0-4A77-BEC6-90F4472A9B79}" dt="2024-10-07T11:03:29.402" v="2754" actId="14100"/>
        <pc:sldMkLst>
          <pc:docMk/>
          <pc:sldMk cId="3642561311" sldId="502"/>
        </pc:sldMkLst>
      </pc:sldChg>
      <pc:sldChg chg="addSp delSp modSp add mod">
        <pc:chgData name="Fokko Stalman" userId="ead2fd5bd8f1acba" providerId="LiveId" clId="{68AF0E28-84D0-4A77-BEC6-90F4472A9B79}" dt="2024-10-07T11:11:08.404" v="2958" actId="1076"/>
        <pc:sldMkLst>
          <pc:docMk/>
          <pc:sldMk cId="3379173116" sldId="503"/>
        </pc:sldMkLst>
      </pc:sldChg>
      <pc:sldChg chg="modSp add mod">
        <pc:chgData name="Fokko Stalman" userId="ead2fd5bd8f1acba" providerId="LiveId" clId="{68AF0E28-84D0-4A77-BEC6-90F4472A9B79}" dt="2024-10-07T11:20:08.185" v="3070" actId="20577"/>
        <pc:sldMkLst>
          <pc:docMk/>
          <pc:sldMk cId="3753677302" sldId="504"/>
        </pc:sldMkLst>
      </pc:sldChg>
      <pc:sldChg chg="modSp add del mod">
        <pc:chgData name="Fokko Stalman" userId="ead2fd5bd8f1acba" providerId="LiveId" clId="{68AF0E28-84D0-4A77-BEC6-90F4472A9B79}" dt="2024-10-07T11:20:13.936" v="3071" actId="2696"/>
        <pc:sldMkLst>
          <pc:docMk/>
          <pc:sldMk cId="967578800" sldId="505"/>
        </pc:sldMkLst>
      </pc:sldChg>
      <pc:sldChg chg="addSp modSp add mod">
        <pc:chgData name="Fokko Stalman" userId="ead2fd5bd8f1acba" providerId="LiveId" clId="{68AF0E28-84D0-4A77-BEC6-90F4472A9B79}" dt="2024-10-07T11:37:23.960" v="3088" actId="1076"/>
        <pc:sldMkLst>
          <pc:docMk/>
          <pc:sldMk cId="1058791818" sldId="505"/>
        </pc:sldMkLst>
      </pc:sldChg>
      <pc:sldChg chg="modSp add mod">
        <pc:chgData name="Fokko Stalman" userId="ead2fd5bd8f1acba" providerId="LiveId" clId="{68AF0E28-84D0-4A77-BEC6-90F4472A9B79}" dt="2024-10-07T11:46:31.476" v="3433" actId="20577"/>
        <pc:sldMkLst>
          <pc:docMk/>
          <pc:sldMk cId="4041693325" sldId="506"/>
        </pc:sldMkLst>
      </pc:sldChg>
      <pc:sldChg chg="modSp add mod">
        <pc:chgData name="Fokko Stalman" userId="ead2fd5bd8f1acba" providerId="LiveId" clId="{68AF0E28-84D0-4A77-BEC6-90F4472A9B79}" dt="2024-10-07T11:56:07.394" v="3715" actId="20577"/>
        <pc:sldMkLst>
          <pc:docMk/>
          <pc:sldMk cId="2647566488" sldId="507"/>
        </pc:sldMkLst>
      </pc:sldChg>
      <pc:sldChg chg="add">
        <pc:chgData name="Fokko Stalman" userId="ead2fd5bd8f1acba" providerId="LiveId" clId="{68AF0E28-84D0-4A77-BEC6-90F4472A9B79}" dt="2024-10-07T11:47:41.645" v="3484" actId="2890"/>
        <pc:sldMkLst>
          <pc:docMk/>
          <pc:sldMk cId="3605765205" sldId="508"/>
        </pc:sldMkLst>
      </pc:sldChg>
    </pc:docChg>
  </pc:docChgLst>
  <pc:docChgLst>
    <pc:chgData name="Fokko Stalman" userId="ead2fd5bd8f1acba" providerId="LiveId" clId="{2EFBEE7E-3350-4227-9049-427C84D829E5}"/>
    <pc:docChg chg="undo redo custSel addSld delSld modSld sldOrd">
      <pc:chgData name="Fokko Stalman" userId="ead2fd5bd8f1acba" providerId="LiveId" clId="{2EFBEE7E-3350-4227-9049-427C84D829E5}" dt="2024-11-04T13:27:23.444" v="2044" actId="1076"/>
      <pc:docMkLst>
        <pc:docMk/>
      </pc:docMkLst>
      <pc:sldChg chg="modSp mod">
        <pc:chgData name="Fokko Stalman" userId="ead2fd5bd8f1acba" providerId="LiveId" clId="{2EFBEE7E-3350-4227-9049-427C84D829E5}" dt="2024-11-04T07:50:07.691" v="85" actId="20577"/>
        <pc:sldMkLst>
          <pc:docMk/>
          <pc:sldMk cId="0" sldId="256"/>
        </pc:sldMkLst>
      </pc:sldChg>
      <pc:sldChg chg="modSp mod">
        <pc:chgData name="Fokko Stalman" userId="ead2fd5bd8f1acba" providerId="LiveId" clId="{2EFBEE7E-3350-4227-9049-427C84D829E5}" dt="2024-11-04T13:21:08.412" v="2018" actId="1076"/>
        <pc:sldMkLst>
          <pc:docMk/>
          <pc:sldMk cId="0" sldId="272"/>
        </pc:sldMkLst>
      </pc:sldChg>
      <pc:sldChg chg="addSp delSp modSp mod">
        <pc:chgData name="Fokko Stalman" userId="ead2fd5bd8f1acba" providerId="LiveId" clId="{2EFBEE7E-3350-4227-9049-427C84D829E5}" dt="2024-11-04T08:45:12.795" v="253" actId="1076"/>
        <pc:sldMkLst>
          <pc:docMk/>
          <pc:sldMk cId="3320929290" sldId="426"/>
        </pc:sldMkLst>
      </pc:sldChg>
      <pc:sldChg chg="del">
        <pc:chgData name="Fokko Stalman" userId="ead2fd5bd8f1acba" providerId="LiveId" clId="{2EFBEE7E-3350-4227-9049-427C84D829E5}" dt="2024-11-04T07:50:59.727" v="133" actId="47"/>
        <pc:sldMkLst>
          <pc:docMk/>
          <pc:sldMk cId="612822156" sldId="465"/>
        </pc:sldMkLst>
      </pc:sldChg>
      <pc:sldChg chg="del">
        <pc:chgData name="Fokko Stalman" userId="ead2fd5bd8f1acba" providerId="LiveId" clId="{2EFBEE7E-3350-4227-9049-427C84D829E5}" dt="2024-11-04T07:50:41.766" v="124" actId="47"/>
        <pc:sldMkLst>
          <pc:docMk/>
          <pc:sldMk cId="3629084767" sldId="492"/>
        </pc:sldMkLst>
      </pc:sldChg>
      <pc:sldChg chg="del">
        <pc:chgData name="Fokko Stalman" userId="ead2fd5bd8f1acba" providerId="LiveId" clId="{2EFBEE7E-3350-4227-9049-427C84D829E5}" dt="2024-11-04T07:50:50.520" v="125" actId="47"/>
        <pc:sldMkLst>
          <pc:docMk/>
          <pc:sldMk cId="1028191189" sldId="493"/>
        </pc:sldMkLst>
      </pc:sldChg>
      <pc:sldChg chg="del">
        <pc:chgData name="Fokko Stalman" userId="ead2fd5bd8f1acba" providerId="LiveId" clId="{2EFBEE7E-3350-4227-9049-427C84D829E5}" dt="2024-11-04T07:51:14.888" v="150" actId="47"/>
        <pc:sldMkLst>
          <pc:docMk/>
          <pc:sldMk cId="780013996" sldId="494"/>
        </pc:sldMkLst>
      </pc:sldChg>
      <pc:sldChg chg="modSp mod">
        <pc:chgData name="Fokko Stalman" userId="ead2fd5bd8f1acba" providerId="LiveId" clId="{2EFBEE7E-3350-4227-9049-427C84D829E5}" dt="2024-11-04T10:10:43.635" v="844" actId="21"/>
        <pc:sldMkLst>
          <pc:docMk/>
          <pc:sldMk cId="1968157955" sldId="495"/>
        </pc:sldMkLst>
      </pc:sldChg>
      <pc:sldChg chg="del">
        <pc:chgData name="Fokko Stalman" userId="ead2fd5bd8f1acba" providerId="LiveId" clId="{2EFBEE7E-3350-4227-9049-427C84D829E5}" dt="2024-11-04T07:51:03.041" v="135" actId="47"/>
        <pc:sldMkLst>
          <pc:docMk/>
          <pc:sldMk cId="2473668051" sldId="496"/>
        </pc:sldMkLst>
      </pc:sldChg>
      <pc:sldChg chg="del">
        <pc:chgData name="Fokko Stalman" userId="ead2fd5bd8f1acba" providerId="LiveId" clId="{2EFBEE7E-3350-4227-9049-427C84D829E5}" dt="2024-11-04T07:51:01.978" v="134" actId="47"/>
        <pc:sldMkLst>
          <pc:docMk/>
          <pc:sldMk cId="1259263079" sldId="497"/>
        </pc:sldMkLst>
      </pc:sldChg>
      <pc:sldChg chg="del">
        <pc:chgData name="Fokko Stalman" userId="ead2fd5bd8f1acba" providerId="LiveId" clId="{2EFBEE7E-3350-4227-9049-427C84D829E5}" dt="2024-11-04T07:50:58.648" v="132" actId="47"/>
        <pc:sldMkLst>
          <pc:docMk/>
          <pc:sldMk cId="2732175736" sldId="498"/>
        </pc:sldMkLst>
      </pc:sldChg>
      <pc:sldChg chg="del">
        <pc:chgData name="Fokko Stalman" userId="ead2fd5bd8f1acba" providerId="LiveId" clId="{2EFBEE7E-3350-4227-9049-427C84D829E5}" dt="2024-11-04T07:50:57.241" v="131" actId="47"/>
        <pc:sldMkLst>
          <pc:docMk/>
          <pc:sldMk cId="2802634260" sldId="499"/>
        </pc:sldMkLst>
      </pc:sldChg>
      <pc:sldChg chg="del">
        <pc:chgData name="Fokko Stalman" userId="ead2fd5bd8f1acba" providerId="LiveId" clId="{2EFBEE7E-3350-4227-9049-427C84D829E5}" dt="2024-11-04T07:50:56.163" v="130" actId="47"/>
        <pc:sldMkLst>
          <pc:docMk/>
          <pc:sldMk cId="1079908263" sldId="500"/>
        </pc:sldMkLst>
      </pc:sldChg>
      <pc:sldChg chg="del">
        <pc:chgData name="Fokko Stalman" userId="ead2fd5bd8f1acba" providerId="LiveId" clId="{2EFBEE7E-3350-4227-9049-427C84D829E5}" dt="2024-11-04T07:50:55.022" v="129" actId="47"/>
        <pc:sldMkLst>
          <pc:docMk/>
          <pc:sldMk cId="3818841687" sldId="501"/>
        </pc:sldMkLst>
      </pc:sldChg>
      <pc:sldChg chg="del">
        <pc:chgData name="Fokko Stalman" userId="ead2fd5bd8f1acba" providerId="LiveId" clId="{2EFBEE7E-3350-4227-9049-427C84D829E5}" dt="2024-11-04T07:50:54.146" v="128" actId="47"/>
        <pc:sldMkLst>
          <pc:docMk/>
          <pc:sldMk cId="3642561311" sldId="502"/>
        </pc:sldMkLst>
      </pc:sldChg>
      <pc:sldChg chg="del">
        <pc:chgData name="Fokko Stalman" userId="ead2fd5bd8f1acba" providerId="LiveId" clId="{2EFBEE7E-3350-4227-9049-427C84D829E5}" dt="2024-11-04T07:50:53.396" v="127" actId="47"/>
        <pc:sldMkLst>
          <pc:docMk/>
          <pc:sldMk cId="3379173116" sldId="503"/>
        </pc:sldMkLst>
      </pc:sldChg>
      <pc:sldChg chg="del">
        <pc:chgData name="Fokko Stalman" userId="ead2fd5bd8f1acba" providerId="LiveId" clId="{2EFBEE7E-3350-4227-9049-427C84D829E5}" dt="2024-11-04T07:50:52.458" v="126" actId="47"/>
        <pc:sldMkLst>
          <pc:docMk/>
          <pc:sldMk cId="3753677302" sldId="504"/>
        </pc:sldMkLst>
      </pc:sldChg>
      <pc:sldChg chg="del">
        <pc:chgData name="Fokko Stalman" userId="ead2fd5bd8f1acba" providerId="LiveId" clId="{2EFBEE7E-3350-4227-9049-427C84D829E5}" dt="2024-11-04T07:50:41.282" v="123" actId="47"/>
        <pc:sldMkLst>
          <pc:docMk/>
          <pc:sldMk cId="1058791818" sldId="505"/>
        </pc:sldMkLst>
      </pc:sldChg>
      <pc:sldChg chg="del">
        <pc:chgData name="Fokko Stalman" userId="ead2fd5bd8f1acba" providerId="LiveId" clId="{2EFBEE7E-3350-4227-9049-427C84D829E5}" dt="2024-11-04T07:50:39.266" v="122" actId="47"/>
        <pc:sldMkLst>
          <pc:docMk/>
          <pc:sldMk cId="4041693325" sldId="506"/>
        </pc:sldMkLst>
      </pc:sldChg>
      <pc:sldChg chg="modSp mod">
        <pc:chgData name="Fokko Stalman" userId="ead2fd5bd8f1acba" providerId="LiveId" clId="{2EFBEE7E-3350-4227-9049-427C84D829E5}" dt="2024-11-04T13:11:29.575" v="1688" actId="5793"/>
        <pc:sldMkLst>
          <pc:docMk/>
          <pc:sldMk cId="2647566488" sldId="507"/>
        </pc:sldMkLst>
      </pc:sldChg>
      <pc:sldChg chg="add del">
        <pc:chgData name="Fokko Stalman" userId="ead2fd5bd8f1acba" providerId="LiveId" clId="{2EFBEE7E-3350-4227-9049-427C84D829E5}" dt="2024-11-04T08:42:31.789" v="188" actId="47"/>
        <pc:sldMkLst>
          <pc:docMk/>
          <pc:sldMk cId="327703024" sldId="508"/>
        </pc:sldMkLst>
      </pc:sldChg>
      <pc:sldChg chg="del">
        <pc:chgData name="Fokko Stalman" userId="ead2fd5bd8f1acba" providerId="LiveId" clId="{2EFBEE7E-3350-4227-9049-427C84D829E5}" dt="2024-11-04T07:51:23.672" v="151" actId="47"/>
        <pc:sldMkLst>
          <pc:docMk/>
          <pc:sldMk cId="3605765205" sldId="508"/>
        </pc:sldMkLst>
      </pc:sldChg>
      <pc:sldChg chg="addSp delSp modSp add mod">
        <pc:chgData name="Fokko Stalman" userId="ead2fd5bd8f1acba" providerId="LiveId" clId="{2EFBEE7E-3350-4227-9049-427C84D829E5}" dt="2024-11-04T08:49:37.609" v="361" actId="1076"/>
        <pc:sldMkLst>
          <pc:docMk/>
          <pc:sldMk cId="3277363388" sldId="509"/>
        </pc:sldMkLst>
      </pc:sldChg>
      <pc:sldChg chg="addSp delSp modSp add mod">
        <pc:chgData name="Fokko Stalman" userId="ead2fd5bd8f1acba" providerId="LiveId" clId="{2EFBEE7E-3350-4227-9049-427C84D829E5}" dt="2024-11-04T10:24:38.081" v="1158" actId="14100"/>
        <pc:sldMkLst>
          <pc:docMk/>
          <pc:sldMk cId="4142165535" sldId="510"/>
        </pc:sldMkLst>
      </pc:sldChg>
      <pc:sldChg chg="addSp delSp modSp add mod">
        <pc:chgData name="Fokko Stalman" userId="ead2fd5bd8f1acba" providerId="LiveId" clId="{2EFBEE7E-3350-4227-9049-427C84D829E5}" dt="2024-11-04T08:47:19.874" v="308" actId="20577"/>
        <pc:sldMkLst>
          <pc:docMk/>
          <pc:sldMk cId="1578061654" sldId="511"/>
        </pc:sldMkLst>
      </pc:sldChg>
      <pc:sldChg chg="addSp modSp add del mod">
        <pc:chgData name="Fokko Stalman" userId="ead2fd5bd8f1acba" providerId="LiveId" clId="{2EFBEE7E-3350-4227-9049-427C84D829E5}" dt="2024-11-04T10:24:21.829" v="1156" actId="47"/>
        <pc:sldMkLst>
          <pc:docMk/>
          <pc:sldMk cId="2688394265" sldId="512"/>
        </pc:sldMkLst>
      </pc:sldChg>
      <pc:sldChg chg="addSp delSp modSp add mod">
        <pc:chgData name="Fokko Stalman" userId="ead2fd5bd8f1acba" providerId="LiveId" clId="{2EFBEE7E-3350-4227-9049-427C84D829E5}" dt="2024-11-04T09:12:41.440" v="409" actId="20577"/>
        <pc:sldMkLst>
          <pc:docMk/>
          <pc:sldMk cId="902034419" sldId="513"/>
        </pc:sldMkLst>
      </pc:sldChg>
      <pc:sldChg chg="addSp delSp modSp add mod">
        <pc:chgData name="Fokko Stalman" userId="ead2fd5bd8f1acba" providerId="LiveId" clId="{2EFBEE7E-3350-4227-9049-427C84D829E5}" dt="2024-11-04T09:13:39.856" v="416" actId="1076"/>
        <pc:sldMkLst>
          <pc:docMk/>
          <pc:sldMk cId="822214735" sldId="514"/>
        </pc:sldMkLst>
      </pc:sldChg>
      <pc:sldChg chg="addSp delSp modSp add mod">
        <pc:chgData name="Fokko Stalman" userId="ead2fd5bd8f1acba" providerId="LiveId" clId="{2EFBEE7E-3350-4227-9049-427C84D829E5}" dt="2024-11-04T09:15:05.234" v="454" actId="20577"/>
        <pc:sldMkLst>
          <pc:docMk/>
          <pc:sldMk cId="3303658797" sldId="515"/>
        </pc:sldMkLst>
      </pc:sldChg>
      <pc:sldChg chg="modSp add mod">
        <pc:chgData name="Fokko Stalman" userId="ead2fd5bd8f1acba" providerId="LiveId" clId="{2EFBEE7E-3350-4227-9049-427C84D829E5}" dt="2024-11-04T09:16:06.313" v="472" actId="1076"/>
        <pc:sldMkLst>
          <pc:docMk/>
          <pc:sldMk cId="3719315842" sldId="516"/>
        </pc:sldMkLst>
      </pc:sldChg>
      <pc:sldChg chg="modSp add mod">
        <pc:chgData name="Fokko Stalman" userId="ead2fd5bd8f1acba" providerId="LiveId" clId="{2EFBEE7E-3350-4227-9049-427C84D829E5}" dt="2024-11-04T09:16:26.021" v="476" actId="14100"/>
        <pc:sldMkLst>
          <pc:docMk/>
          <pc:sldMk cId="3171010470" sldId="517"/>
        </pc:sldMkLst>
      </pc:sldChg>
      <pc:sldChg chg="modSp add mod">
        <pc:chgData name="Fokko Stalman" userId="ead2fd5bd8f1acba" providerId="LiveId" clId="{2EFBEE7E-3350-4227-9049-427C84D829E5}" dt="2024-11-04T09:34:27.383" v="575" actId="20577"/>
        <pc:sldMkLst>
          <pc:docMk/>
          <pc:sldMk cId="1630962055" sldId="518"/>
        </pc:sldMkLst>
      </pc:sldChg>
      <pc:sldChg chg="modSp add mod ord">
        <pc:chgData name="Fokko Stalman" userId="ead2fd5bd8f1acba" providerId="LiveId" clId="{2EFBEE7E-3350-4227-9049-427C84D829E5}" dt="2024-11-04T10:12:29.742" v="895" actId="20577"/>
        <pc:sldMkLst>
          <pc:docMk/>
          <pc:sldMk cId="1451180816" sldId="519"/>
        </pc:sldMkLst>
      </pc:sldChg>
      <pc:sldChg chg="addSp delSp modSp add mod chgLayout">
        <pc:chgData name="Fokko Stalman" userId="ead2fd5bd8f1acba" providerId="LiveId" clId="{2EFBEE7E-3350-4227-9049-427C84D829E5}" dt="2024-11-04T10:20:32.092" v="1124" actId="1076"/>
        <pc:sldMkLst>
          <pc:docMk/>
          <pc:sldMk cId="1333526591" sldId="520"/>
        </pc:sldMkLst>
      </pc:sldChg>
      <pc:sldChg chg="modSp add mod">
        <pc:chgData name="Fokko Stalman" userId="ead2fd5bd8f1acba" providerId="LiveId" clId="{2EFBEE7E-3350-4227-9049-427C84D829E5}" dt="2024-11-04T13:12:27.749" v="1787" actId="20577"/>
        <pc:sldMkLst>
          <pc:docMk/>
          <pc:sldMk cId="801356359" sldId="521"/>
        </pc:sldMkLst>
      </pc:sldChg>
      <pc:sldChg chg="addSp modSp add mod ord">
        <pc:chgData name="Fokko Stalman" userId="ead2fd5bd8f1acba" providerId="LiveId" clId="{2EFBEE7E-3350-4227-9049-427C84D829E5}" dt="2024-11-04T13:27:23.444" v="2044" actId="1076"/>
        <pc:sldMkLst>
          <pc:docMk/>
          <pc:sldMk cId="4117565763" sldId="522"/>
        </pc:sldMkLst>
      </pc:sldChg>
      <pc:sldChg chg="delSp modSp add mod">
        <pc:chgData name="Fokko Stalman" userId="ead2fd5bd8f1acba" providerId="LiveId" clId="{2EFBEE7E-3350-4227-9049-427C84D829E5}" dt="2024-11-04T12:56:11.692" v="1196" actId="113"/>
        <pc:sldMkLst>
          <pc:docMk/>
          <pc:sldMk cId="1773083448" sldId="523"/>
        </pc:sldMkLst>
      </pc:sldChg>
      <pc:sldChg chg="modSp add mod">
        <pc:chgData name="Fokko Stalman" userId="ead2fd5bd8f1acba" providerId="LiveId" clId="{2EFBEE7E-3350-4227-9049-427C84D829E5}" dt="2024-11-04T10:24:08.215" v="1155" actId="12"/>
        <pc:sldMkLst>
          <pc:docMk/>
          <pc:sldMk cId="1339665451" sldId="524"/>
        </pc:sldMkLst>
      </pc:sldChg>
      <pc:sldChg chg="modSp add mod">
        <pc:chgData name="Fokko Stalman" userId="ead2fd5bd8f1acba" providerId="LiveId" clId="{2EFBEE7E-3350-4227-9049-427C84D829E5}" dt="2024-11-04T12:56:34.966" v="1201" actId="27636"/>
        <pc:sldMkLst>
          <pc:docMk/>
          <pc:sldMk cId="1954933225" sldId="525"/>
        </pc:sldMkLst>
      </pc:sldChg>
      <pc:sldChg chg="modSp add mod">
        <pc:chgData name="Fokko Stalman" userId="ead2fd5bd8f1acba" providerId="LiveId" clId="{2EFBEE7E-3350-4227-9049-427C84D829E5}" dt="2024-11-04T12:59:09.525" v="1309" actId="1076"/>
        <pc:sldMkLst>
          <pc:docMk/>
          <pc:sldMk cId="3556883530" sldId="526"/>
        </pc:sldMkLst>
      </pc:sldChg>
      <pc:sldChg chg="modSp add mod">
        <pc:chgData name="Fokko Stalman" userId="ead2fd5bd8f1acba" providerId="LiveId" clId="{2EFBEE7E-3350-4227-9049-427C84D829E5}" dt="2024-11-04T13:00:09.917" v="1329" actId="1076"/>
        <pc:sldMkLst>
          <pc:docMk/>
          <pc:sldMk cId="1627336272" sldId="527"/>
        </pc:sldMkLst>
      </pc:sldChg>
      <pc:sldChg chg="modSp add mod">
        <pc:chgData name="Fokko Stalman" userId="ead2fd5bd8f1acba" providerId="LiveId" clId="{2EFBEE7E-3350-4227-9049-427C84D829E5}" dt="2024-11-04T13:01:07.619" v="1335" actId="1076"/>
        <pc:sldMkLst>
          <pc:docMk/>
          <pc:sldMk cId="2643273568" sldId="528"/>
        </pc:sldMkLst>
      </pc:sldChg>
      <pc:sldChg chg="modSp add mod">
        <pc:chgData name="Fokko Stalman" userId="ead2fd5bd8f1acba" providerId="LiveId" clId="{2EFBEE7E-3350-4227-9049-427C84D829E5}" dt="2024-11-04T13:05:14.791" v="1426" actId="1076"/>
        <pc:sldMkLst>
          <pc:docMk/>
          <pc:sldMk cId="3881176567" sldId="529"/>
        </pc:sldMkLst>
      </pc:sldChg>
      <pc:sldChg chg="modSp add mod">
        <pc:chgData name="Fokko Stalman" userId="ead2fd5bd8f1acba" providerId="LiveId" clId="{2EFBEE7E-3350-4227-9049-427C84D829E5}" dt="2024-11-04T13:04:58.645" v="1418" actId="27636"/>
        <pc:sldMkLst>
          <pc:docMk/>
          <pc:sldMk cId="3395936628" sldId="530"/>
        </pc:sldMkLst>
      </pc:sldChg>
      <pc:sldChg chg="modSp add mod">
        <pc:chgData name="Fokko Stalman" userId="ead2fd5bd8f1acba" providerId="LiveId" clId="{2EFBEE7E-3350-4227-9049-427C84D829E5}" dt="2024-11-04T13:04:20.260" v="1415" actId="20577"/>
        <pc:sldMkLst>
          <pc:docMk/>
          <pc:sldMk cId="2749795040" sldId="531"/>
        </pc:sldMkLst>
      </pc:sldChg>
      <pc:sldChg chg="add del">
        <pc:chgData name="Fokko Stalman" userId="ead2fd5bd8f1acba" providerId="LiveId" clId="{2EFBEE7E-3350-4227-9049-427C84D829E5}" dt="2024-11-04T13:06:03.290" v="1428" actId="2890"/>
        <pc:sldMkLst>
          <pc:docMk/>
          <pc:sldMk cId="1759781252" sldId="532"/>
        </pc:sldMkLst>
      </pc:sldChg>
      <pc:sldChg chg="modSp add mod">
        <pc:chgData name="Fokko Stalman" userId="ead2fd5bd8f1acba" providerId="LiveId" clId="{2EFBEE7E-3350-4227-9049-427C84D829E5}" dt="2024-11-04T13:19:45.311" v="1977" actId="20577"/>
        <pc:sldMkLst>
          <pc:docMk/>
          <pc:sldMk cId="2248378173" sldId="532"/>
        </pc:sldMkLst>
      </pc:sldChg>
      <pc:sldMasterChg chg="delSldLayout">
        <pc:chgData name="Fokko Stalman" userId="ead2fd5bd8f1acba" providerId="LiveId" clId="{2EFBEE7E-3350-4227-9049-427C84D829E5}" dt="2024-11-04T10:24:21.829" v="1156" actId="47"/>
        <pc:sldMasterMkLst>
          <pc:docMk/>
          <pc:sldMasterMk cId="0" sldId="2147483648"/>
        </pc:sldMasterMkLst>
        <pc:sldLayoutChg chg="del">
          <pc:chgData name="Fokko Stalman" userId="ead2fd5bd8f1acba" providerId="LiveId" clId="{2EFBEE7E-3350-4227-9049-427C84D829E5}" dt="2024-11-04T10:24:21.829" v="1156" actId="47"/>
          <pc:sldLayoutMkLst>
            <pc:docMk/>
            <pc:sldMasterMk cId="0" sldId="2147483648"/>
            <pc:sldLayoutMk cId="0" sldId="2147483655"/>
          </pc:sldLayoutMkLst>
        </pc:sldLayoutChg>
      </pc:sldMasterChg>
    </pc:docChg>
  </pc:docChgLst>
  <pc:docChgLst>
    <pc:chgData name="Fokko Stalman" userId="ead2fd5bd8f1acba" providerId="LiveId" clId="{9BE6524F-F68C-44AE-A059-0E5F73ACB7DF}"/>
    <pc:docChg chg="undo custSel addSld delSld modSld sldOrd">
      <pc:chgData name="Fokko Stalman" userId="ead2fd5bd8f1acba" providerId="LiveId" clId="{9BE6524F-F68C-44AE-A059-0E5F73ACB7DF}" dt="2025-01-13T12:09:31.634" v="2170" actId="20577"/>
      <pc:docMkLst>
        <pc:docMk/>
      </pc:docMkLst>
      <pc:sldChg chg="modSp mod">
        <pc:chgData name="Fokko Stalman" userId="ead2fd5bd8f1acba" providerId="LiveId" clId="{9BE6524F-F68C-44AE-A059-0E5F73ACB7DF}" dt="2025-01-13T12:09:31.634" v="2170" actId="20577"/>
        <pc:sldMkLst>
          <pc:docMk/>
          <pc:sldMk cId="0" sldId="272"/>
        </pc:sldMkLst>
      </pc:sldChg>
      <pc:sldChg chg="modSp mod">
        <pc:chgData name="Fokko Stalman" userId="ead2fd5bd8f1acba" providerId="LiveId" clId="{9BE6524F-F68C-44AE-A059-0E5F73ACB7DF}" dt="2025-01-13T10:08:07.863" v="154" actId="20577"/>
        <pc:sldMkLst>
          <pc:docMk/>
          <pc:sldMk cId="3320929290" sldId="426"/>
        </pc:sldMkLst>
      </pc:sldChg>
      <pc:sldChg chg="modSp mod">
        <pc:chgData name="Fokko Stalman" userId="ead2fd5bd8f1acba" providerId="LiveId" clId="{9BE6524F-F68C-44AE-A059-0E5F73ACB7DF}" dt="2025-01-13T12:09:04.379" v="2148" actId="20577"/>
        <pc:sldMkLst>
          <pc:docMk/>
          <pc:sldMk cId="2647566488" sldId="507"/>
        </pc:sldMkLst>
      </pc:sldChg>
      <pc:sldChg chg="del">
        <pc:chgData name="Fokko Stalman" userId="ead2fd5bd8f1acba" providerId="LiveId" clId="{9BE6524F-F68C-44AE-A059-0E5F73ACB7DF}" dt="2025-01-13T10:11:29.860" v="210" actId="47"/>
        <pc:sldMkLst>
          <pc:docMk/>
          <pc:sldMk cId="282533585" sldId="508"/>
        </pc:sldMkLst>
      </pc:sldChg>
      <pc:sldChg chg="del">
        <pc:chgData name="Fokko Stalman" userId="ead2fd5bd8f1acba" providerId="LiveId" clId="{9BE6524F-F68C-44AE-A059-0E5F73ACB7DF}" dt="2025-01-13T10:11:30.439" v="211" actId="47"/>
        <pc:sldMkLst>
          <pc:docMk/>
          <pc:sldMk cId="2195225072" sldId="509"/>
        </pc:sldMkLst>
      </pc:sldChg>
      <pc:sldChg chg="del">
        <pc:chgData name="Fokko Stalman" userId="ead2fd5bd8f1acba" providerId="LiveId" clId="{9BE6524F-F68C-44AE-A059-0E5F73ACB7DF}" dt="2025-01-13T10:11:31.048" v="212" actId="47"/>
        <pc:sldMkLst>
          <pc:docMk/>
          <pc:sldMk cId="1381261206" sldId="510"/>
        </pc:sldMkLst>
      </pc:sldChg>
      <pc:sldChg chg="del">
        <pc:chgData name="Fokko Stalman" userId="ead2fd5bd8f1acba" providerId="LiveId" clId="{9BE6524F-F68C-44AE-A059-0E5F73ACB7DF}" dt="2025-01-13T10:11:31.408" v="213" actId="47"/>
        <pc:sldMkLst>
          <pc:docMk/>
          <pc:sldMk cId="3929672830" sldId="511"/>
        </pc:sldMkLst>
      </pc:sldChg>
      <pc:sldChg chg="del">
        <pc:chgData name="Fokko Stalman" userId="ead2fd5bd8f1acba" providerId="LiveId" clId="{9BE6524F-F68C-44AE-A059-0E5F73ACB7DF}" dt="2025-01-13T10:11:31.767" v="214" actId="47"/>
        <pc:sldMkLst>
          <pc:docMk/>
          <pc:sldMk cId="3812767937" sldId="512"/>
        </pc:sldMkLst>
      </pc:sldChg>
      <pc:sldChg chg="del">
        <pc:chgData name="Fokko Stalman" userId="ead2fd5bd8f1acba" providerId="LiveId" clId="{9BE6524F-F68C-44AE-A059-0E5F73ACB7DF}" dt="2025-01-13T10:11:32.064" v="215" actId="47"/>
        <pc:sldMkLst>
          <pc:docMk/>
          <pc:sldMk cId="1785470490" sldId="513"/>
        </pc:sldMkLst>
      </pc:sldChg>
      <pc:sldChg chg="del">
        <pc:chgData name="Fokko Stalman" userId="ead2fd5bd8f1acba" providerId="LiveId" clId="{9BE6524F-F68C-44AE-A059-0E5F73ACB7DF}" dt="2025-01-13T10:11:32.252" v="216" actId="47"/>
        <pc:sldMkLst>
          <pc:docMk/>
          <pc:sldMk cId="1061447642" sldId="514"/>
        </pc:sldMkLst>
      </pc:sldChg>
      <pc:sldChg chg="del">
        <pc:chgData name="Fokko Stalman" userId="ead2fd5bd8f1acba" providerId="LiveId" clId="{9BE6524F-F68C-44AE-A059-0E5F73ACB7DF}" dt="2025-01-13T10:11:32.893" v="218" actId="47"/>
        <pc:sldMkLst>
          <pc:docMk/>
          <pc:sldMk cId="4073536790" sldId="515"/>
        </pc:sldMkLst>
      </pc:sldChg>
      <pc:sldChg chg="del">
        <pc:chgData name="Fokko Stalman" userId="ead2fd5bd8f1acba" providerId="LiveId" clId="{9BE6524F-F68C-44AE-A059-0E5F73ACB7DF}" dt="2025-01-13T10:11:32.439" v="217" actId="47"/>
        <pc:sldMkLst>
          <pc:docMk/>
          <pc:sldMk cId="618056161" sldId="516"/>
        </pc:sldMkLst>
      </pc:sldChg>
      <pc:sldChg chg="del">
        <pc:chgData name="Fokko Stalman" userId="ead2fd5bd8f1acba" providerId="LiveId" clId="{9BE6524F-F68C-44AE-A059-0E5F73ACB7DF}" dt="2025-01-13T10:11:33.237" v="219" actId="47"/>
        <pc:sldMkLst>
          <pc:docMk/>
          <pc:sldMk cId="4011084064" sldId="517"/>
        </pc:sldMkLst>
      </pc:sldChg>
      <pc:sldChg chg="del">
        <pc:chgData name="Fokko Stalman" userId="ead2fd5bd8f1acba" providerId="LiveId" clId="{9BE6524F-F68C-44AE-A059-0E5F73ACB7DF}" dt="2025-01-13T10:11:33.613" v="220" actId="47"/>
        <pc:sldMkLst>
          <pc:docMk/>
          <pc:sldMk cId="2694797772" sldId="518"/>
        </pc:sldMkLst>
      </pc:sldChg>
      <pc:sldChg chg="del">
        <pc:chgData name="Fokko Stalman" userId="ead2fd5bd8f1acba" providerId="LiveId" clId="{9BE6524F-F68C-44AE-A059-0E5F73ACB7DF}" dt="2025-01-13T10:11:34.003" v="221" actId="47"/>
        <pc:sldMkLst>
          <pc:docMk/>
          <pc:sldMk cId="1734413111" sldId="519"/>
        </pc:sldMkLst>
      </pc:sldChg>
      <pc:sldChg chg="del">
        <pc:chgData name="Fokko Stalman" userId="ead2fd5bd8f1acba" providerId="LiveId" clId="{9BE6524F-F68C-44AE-A059-0E5F73ACB7DF}" dt="2025-01-13T10:11:34.331" v="222" actId="47"/>
        <pc:sldMkLst>
          <pc:docMk/>
          <pc:sldMk cId="4120234637" sldId="520"/>
        </pc:sldMkLst>
      </pc:sldChg>
      <pc:sldChg chg="del">
        <pc:chgData name="Fokko Stalman" userId="ead2fd5bd8f1acba" providerId="LiveId" clId="{9BE6524F-F68C-44AE-A059-0E5F73ACB7DF}" dt="2025-01-13T10:11:34.644" v="223" actId="47"/>
        <pc:sldMkLst>
          <pc:docMk/>
          <pc:sldMk cId="535297609" sldId="521"/>
        </pc:sldMkLst>
      </pc:sldChg>
      <pc:sldChg chg="del">
        <pc:chgData name="Fokko Stalman" userId="ead2fd5bd8f1acba" providerId="LiveId" clId="{9BE6524F-F68C-44AE-A059-0E5F73ACB7DF}" dt="2025-01-13T10:11:34.972" v="224" actId="47"/>
        <pc:sldMkLst>
          <pc:docMk/>
          <pc:sldMk cId="3203936402" sldId="522"/>
        </pc:sldMkLst>
      </pc:sldChg>
      <pc:sldChg chg="del">
        <pc:chgData name="Fokko Stalman" userId="ead2fd5bd8f1acba" providerId="LiveId" clId="{9BE6524F-F68C-44AE-A059-0E5F73ACB7DF}" dt="2025-01-13T10:11:35.550" v="225" actId="47"/>
        <pc:sldMkLst>
          <pc:docMk/>
          <pc:sldMk cId="2059712327" sldId="523"/>
        </pc:sldMkLst>
      </pc:sldChg>
      <pc:sldChg chg="del">
        <pc:chgData name="Fokko Stalman" userId="ead2fd5bd8f1acba" providerId="LiveId" clId="{9BE6524F-F68C-44AE-A059-0E5F73ACB7DF}" dt="2025-01-13T10:11:36.051" v="226" actId="47"/>
        <pc:sldMkLst>
          <pc:docMk/>
          <pc:sldMk cId="1477410000" sldId="524"/>
        </pc:sldMkLst>
      </pc:sldChg>
      <pc:sldChg chg="del">
        <pc:chgData name="Fokko Stalman" userId="ead2fd5bd8f1acba" providerId="LiveId" clId="{9BE6524F-F68C-44AE-A059-0E5F73ACB7DF}" dt="2025-01-13T10:11:36.457" v="227" actId="47"/>
        <pc:sldMkLst>
          <pc:docMk/>
          <pc:sldMk cId="2840310942" sldId="525"/>
        </pc:sldMkLst>
      </pc:sldChg>
      <pc:sldChg chg="del">
        <pc:chgData name="Fokko Stalman" userId="ead2fd5bd8f1acba" providerId="LiveId" clId="{9BE6524F-F68C-44AE-A059-0E5F73ACB7DF}" dt="2025-01-13T10:11:37.020" v="228" actId="47"/>
        <pc:sldMkLst>
          <pc:docMk/>
          <pc:sldMk cId="1884650029" sldId="526"/>
        </pc:sldMkLst>
      </pc:sldChg>
      <pc:sldChg chg="del">
        <pc:chgData name="Fokko Stalman" userId="ead2fd5bd8f1acba" providerId="LiveId" clId="{9BE6524F-F68C-44AE-A059-0E5F73ACB7DF}" dt="2025-01-13T10:11:37.551" v="229" actId="47"/>
        <pc:sldMkLst>
          <pc:docMk/>
          <pc:sldMk cId="1493003171" sldId="527"/>
        </pc:sldMkLst>
      </pc:sldChg>
      <pc:sldChg chg="modSp add mod">
        <pc:chgData name="Fokko Stalman" userId="ead2fd5bd8f1acba" providerId="LiveId" clId="{9BE6524F-F68C-44AE-A059-0E5F73ACB7DF}" dt="2025-01-13T10:21:28.113" v="283" actId="1076"/>
        <pc:sldMkLst>
          <pc:docMk/>
          <pc:sldMk cId="2255515509" sldId="528"/>
        </pc:sldMkLst>
      </pc:sldChg>
      <pc:sldChg chg="modSp add mod">
        <pc:chgData name="Fokko Stalman" userId="ead2fd5bd8f1acba" providerId="LiveId" clId="{9BE6524F-F68C-44AE-A059-0E5F73ACB7DF}" dt="2025-01-13T10:23:43.800" v="362" actId="1076"/>
        <pc:sldMkLst>
          <pc:docMk/>
          <pc:sldMk cId="324469369" sldId="529"/>
        </pc:sldMkLst>
      </pc:sldChg>
      <pc:sldChg chg="modSp add mod">
        <pc:chgData name="Fokko Stalman" userId="ead2fd5bd8f1acba" providerId="LiveId" clId="{9BE6524F-F68C-44AE-A059-0E5F73ACB7DF}" dt="2025-01-13T10:22:41.185" v="343" actId="1076"/>
        <pc:sldMkLst>
          <pc:docMk/>
          <pc:sldMk cId="123355034" sldId="530"/>
        </pc:sldMkLst>
      </pc:sldChg>
      <pc:sldChg chg="modSp add mod">
        <pc:chgData name="Fokko Stalman" userId="ead2fd5bd8f1acba" providerId="LiveId" clId="{9BE6524F-F68C-44AE-A059-0E5F73ACB7DF}" dt="2025-01-13T10:25:32.524" v="534" actId="1076"/>
        <pc:sldMkLst>
          <pc:docMk/>
          <pc:sldMk cId="3245632635" sldId="531"/>
        </pc:sldMkLst>
      </pc:sldChg>
      <pc:sldChg chg="modSp add mod">
        <pc:chgData name="Fokko Stalman" userId="ead2fd5bd8f1acba" providerId="LiveId" clId="{9BE6524F-F68C-44AE-A059-0E5F73ACB7DF}" dt="2025-01-13T10:27:57.875" v="703" actId="1076"/>
        <pc:sldMkLst>
          <pc:docMk/>
          <pc:sldMk cId="106097184" sldId="532"/>
        </pc:sldMkLst>
      </pc:sldChg>
      <pc:sldChg chg="addSp delSp modSp add mod">
        <pc:chgData name="Fokko Stalman" userId="ead2fd5bd8f1acba" providerId="LiveId" clId="{9BE6524F-F68C-44AE-A059-0E5F73ACB7DF}" dt="2025-01-13T10:28:32.262" v="715" actId="14100"/>
        <pc:sldMkLst>
          <pc:docMk/>
          <pc:sldMk cId="872983367" sldId="533"/>
        </pc:sldMkLst>
      </pc:sldChg>
      <pc:sldChg chg="addSp delSp modSp add mod">
        <pc:chgData name="Fokko Stalman" userId="ead2fd5bd8f1acba" providerId="LiveId" clId="{9BE6524F-F68C-44AE-A059-0E5F73ACB7DF}" dt="2025-01-13T10:37:57.932" v="750" actId="1076"/>
        <pc:sldMkLst>
          <pc:docMk/>
          <pc:sldMk cId="743482727" sldId="534"/>
        </pc:sldMkLst>
      </pc:sldChg>
      <pc:sldChg chg="modSp add mod ord">
        <pc:chgData name="Fokko Stalman" userId="ead2fd5bd8f1acba" providerId="LiveId" clId="{9BE6524F-F68C-44AE-A059-0E5F73ACB7DF}" dt="2025-01-13T10:37:36.067" v="745" actId="1076"/>
        <pc:sldMkLst>
          <pc:docMk/>
          <pc:sldMk cId="2392154277" sldId="535"/>
        </pc:sldMkLst>
      </pc:sldChg>
      <pc:sldChg chg="modSp add mod ord">
        <pc:chgData name="Fokko Stalman" userId="ead2fd5bd8f1acba" providerId="LiveId" clId="{9BE6524F-F68C-44AE-A059-0E5F73ACB7DF}" dt="2025-01-13T10:42:33.638" v="826" actId="14100"/>
        <pc:sldMkLst>
          <pc:docMk/>
          <pc:sldMk cId="628232630" sldId="536"/>
        </pc:sldMkLst>
      </pc:sldChg>
      <pc:sldChg chg="modSp add mod">
        <pc:chgData name="Fokko Stalman" userId="ead2fd5bd8f1acba" providerId="LiveId" clId="{9BE6524F-F68C-44AE-A059-0E5F73ACB7DF}" dt="2025-01-13T11:03:05.070" v="1160" actId="5793"/>
        <pc:sldMkLst>
          <pc:docMk/>
          <pc:sldMk cId="3786905469" sldId="537"/>
        </pc:sldMkLst>
      </pc:sldChg>
      <pc:sldChg chg="modSp add mod ord">
        <pc:chgData name="Fokko Stalman" userId="ead2fd5bd8f1acba" providerId="LiveId" clId="{9BE6524F-F68C-44AE-A059-0E5F73ACB7DF}" dt="2025-01-13T11:00:22.949" v="1123" actId="14100"/>
        <pc:sldMkLst>
          <pc:docMk/>
          <pc:sldMk cId="2099973120" sldId="538"/>
        </pc:sldMkLst>
      </pc:sldChg>
      <pc:sldChg chg="modSp add mod">
        <pc:chgData name="Fokko Stalman" userId="ead2fd5bd8f1acba" providerId="LiveId" clId="{9BE6524F-F68C-44AE-A059-0E5F73ACB7DF}" dt="2025-01-13T11:47:56.557" v="1238" actId="20577"/>
        <pc:sldMkLst>
          <pc:docMk/>
          <pc:sldMk cId="1814295504" sldId="539"/>
        </pc:sldMkLst>
      </pc:sldChg>
      <pc:sldChg chg="modSp add mod">
        <pc:chgData name="Fokko Stalman" userId="ead2fd5bd8f1acba" providerId="LiveId" clId="{9BE6524F-F68C-44AE-A059-0E5F73ACB7DF}" dt="2025-01-13T11:53:14.991" v="1418" actId="20577"/>
        <pc:sldMkLst>
          <pc:docMk/>
          <pc:sldMk cId="739528071" sldId="540"/>
        </pc:sldMkLst>
      </pc:sldChg>
      <pc:sldChg chg="modSp add mod">
        <pc:chgData name="Fokko Stalman" userId="ead2fd5bd8f1acba" providerId="LiveId" clId="{9BE6524F-F68C-44AE-A059-0E5F73ACB7DF}" dt="2025-01-13T11:53:52.958" v="1475" actId="20577"/>
        <pc:sldMkLst>
          <pc:docMk/>
          <pc:sldMk cId="1850329147" sldId="541"/>
        </pc:sldMkLst>
      </pc:sldChg>
      <pc:sldChg chg="addSp modSp add mod">
        <pc:chgData name="Fokko Stalman" userId="ead2fd5bd8f1acba" providerId="LiveId" clId="{9BE6524F-F68C-44AE-A059-0E5F73ACB7DF}" dt="2025-01-13T11:54:43.288" v="1480" actId="1076"/>
        <pc:sldMkLst>
          <pc:docMk/>
          <pc:sldMk cId="2200855545" sldId="542"/>
        </pc:sldMkLst>
      </pc:sldChg>
      <pc:sldChg chg="delSp modSp add mod">
        <pc:chgData name="Fokko Stalman" userId="ead2fd5bd8f1acba" providerId="LiveId" clId="{9BE6524F-F68C-44AE-A059-0E5F73ACB7DF}" dt="2025-01-13T11:56:26.038" v="1604" actId="1076"/>
        <pc:sldMkLst>
          <pc:docMk/>
          <pc:sldMk cId="1765144300" sldId="543"/>
        </pc:sldMkLst>
      </pc:sldChg>
      <pc:sldChg chg="modSp add mod">
        <pc:chgData name="Fokko Stalman" userId="ead2fd5bd8f1acba" providerId="LiveId" clId="{9BE6524F-F68C-44AE-A059-0E5F73ACB7DF}" dt="2025-01-13T11:58:57.679" v="1705" actId="20577"/>
        <pc:sldMkLst>
          <pc:docMk/>
          <pc:sldMk cId="3875460952" sldId="544"/>
        </pc:sldMkLst>
      </pc:sldChg>
      <pc:sldChg chg="modSp add mod">
        <pc:chgData name="Fokko Stalman" userId="ead2fd5bd8f1acba" providerId="LiveId" clId="{9BE6524F-F68C-44AE-A059-0E5F73ACB7DF}" dt="2025-01-13T12:00:30.325" v="1851" actId="20577"/>
        <pc:sldMkLst>
          <pc:docMk/>
          <pc:sldMk cId="2103438603" sldId="545"/>
        </pc:sldMkLst>
      </pc:sldChg>
      <pc:sldChg chg="modSp add mod">
        <pc:chgData name="Fokko Stalman" userId="ead2fd5bd8f1acba" providerId="LiveId" clId="{9BE6524F-F68C-44AE-A059-0E5F73ACB7DF}" dt="2025-01-13T12:03:57.758" v="1965" actId="20577"/>
        <pc:sldMkLst>
          <pc:docMk/>
          <pc:sldMk cId="842315010" sldId="546"/>
        </pc:sldMkLst>
      </pc:sldChg>
      <pc:sldChg chg="modSp add mod">
        <pc:chgData name="Fokko Stalman" userId="ead2fd5bd8f1acba" providerId="LiveId" clId="{9BE6524F-F68C-44AE-A059-0E5F73ACB7DF}" dt="2025-01-13T12:05:32.190" v="2045" actId="20577"/>
        <pc:sldMkLst>
          <pc:docMk/>
          <pc:sldMk cId="2783230181" sldId="547"/>
        </pc:sldMkLst>
      </pc:sldChg>
    </pc:docChg>
  </pc:docChgLst>
  <pc:docChgLst>
    <pc:chgData name="Fokko Stalman" userId="ead2fd5bd8f1acba" providerId="LiveId" clId="{4D0D307F-8BC0-4244-9831-58E5F51963E9}"/>
    <pc:docChg chg="undo custSel addSld delSld modSld sldOrd">
      <pc:chgData name="Fokko Stalman" userId="ead2fd5bd8f1acba" providerId="LiveId" clId="{4D0D307F-8BC0-4244-9831-58E5F51963E9}" dt="2025-03-24T10:09:42.437" v="2256" actId="14100"/>
      <pc:docMkLst>
        <pc:docMk/>
      </pc:docMkLst>
      <pc:sldChg chg="addSp delSp modSp mod">
        <pc:chgData name="Fokko Stalman" userId="ead2fd5bd8f1acba" providerId="LiveId" clId="{4D0D307F-8BC0-4244-9831-58E5F51963E9}" dt="2025-03-24T07:51:37.673" v="213" actId="1076"/>
        <pc:sldMkLst>
          <pc:docMk/>
          <pc:sldMk cId="3839659694" sldId="575"/>
        </pc:sldMkLst>
      </pc:sldChg>
      <pc:sldChg chg="addSp delSp modSp add mod">
        <pc:chgData name="Fokko Stalman" userId="ead2fd5bd8f1acba" providerId="LiveId" clId="{4D0D307F-8BC0-4244-9831-58E5F51963E9}" dt="2025-03-24T07:51:54.551" v="215" actId="1076"/>
        <pc:sldMkLst>
          <pc:docMk/>
          <pc:sldMk cId="1726306559" sldId="576"/>
        </pc:sldMkLst>
      </pc:sldChg>
      <pc:sldChg chg="del">
        <pc:chgData name="Fokko Stalman" userId="ead2fd5bd8f1acba" providerId="LiveId" clId="{4D0D307F-8BC0-4244-9831-58E5F51963E9}" dt="2025-03-24T07:45:20.456" v="163" actId="47"/>
        <pc:sldMkLst>
          <pc:docMk/>
          <pc:sldMk cId="3163424231" sldId="576"/>
        </pc:sldMkLst>
      </pc:sldChg>
      <pc:sldChg chg="new del">
        <pc:chgData name="Fokko Stalman" userId="ead2fd5bd8f1acba" providerId="LiveId" clId="{4D0D307F-8BC0-4244-9831-58E5F51963E9}" dt="2025-03-24T07:52:08.206" v="217" actId="680"/>
        <pc:sldMkLst>
          <pc:docMk/>
          <pc:sldMk cId="804410367" sldId="577"/>
        </pc:sldMkLst>
      </pc:sldChg>
      <pc:sldChg chg="addSp delSp modSp add mod">
        <pc:chgData name="Fokko Stalman" userId="ead2fd5bd8f1acba" providerId="LiveId" clId="{4D0D307F-8BC0-4244-9831-58E5F51963E9}" dt="2025-03-24T07:52:46.990" v="225" actId="14100"/>
        <pc:sldMkLst>
          <pc:docMk/>
          <pc:sldMk cId="2135708672" sldId="577"/>
        </pc:sldMkLst>
      </pc:sldChg>
      <pc:sldChg chg="del">
        <pc:chgData name="Fokko Stalman" userId="ead2fd5bd8f1acba" providerId="LiveId" clId="{4D0D307F-8BC0-4244-9831-58E5F51963E9}" dt="2025-03-24T07:45:21.507" v="164" actId="47"/>
        <pc:sldMkLst>
          <pc:docMk/>
          <pc:sldMk cId="2260194082" sldId="577"/>
        </pc:sldMkLst>
      </pc:sldChg>
      <pc:sldChg chg="del">
        <pc:chgData name="Fokko Stalman" userId="ead2fd5bd8f1acba" providerId="LiveId" clId="{4D0D307F-8BC0-4244-9831-58E5F51963E9}" dt="2025-03-24T07:45:22.167" v="165" actId="47"/>
        <pc:sldMkLst>
          <pc:docMk/>
          <pc:sldMk cId="1243520319" sldId="578"/>
        </pc:sldMkLst>
      </pc:sldChg>
      <pc:sldChg chg="addSp delSp modSp add mod">
        <pc:chgData name="Fokko Stalman" userId="ead2fd5bd8f1acba" providerId="LiveId" clId="{4D0D307F-8BC0-4244-9831-58E5F51963E9}" dt="2025-03-24T07:57:05.811" v="237" actId="14100"/>
        <pc:sldMkLst>
          <pc:docMk/>
          <pc:sldMk cId="1672541208" sldId="578"/>
        </pc:sldMkLst>
      </pc:sldChg>
      <pc:sldChg chg="addSp delSp modSp add mod">
        <pc:chgData name="Fokko Stalman" userId="ead2fd5bd8f1acba" providerId="LiveId" clId="{4D0D307F-8BC0-4244-9831-58E5F51963E9}" dt="2025-03-24T07:57:10.744" v="238" actId="14100"/>
        <pc:sldMkLst>
          <pc:docMk/>
          <pc:sldMk cId="511274268" sldId="579"/>
        </pc:sldMkLst>
      </pc:sldChg>
      <pc:sldChg chg="del">
        <pc:chgData name="Fokko Stalman" userId="ead2fd5bd8f1acba" providerId="LiveId" clId="{4D0D307F-8BC0-4244-9831-58E5F51963E9}" dt="2025-03-24T07:45:22.402" v="166" actId="47"/>
        <pc:sldMkLst>
          <pc:docMk/>
          <pc:sldMk cId="681869017" sldId="579"/>
        </pc:sldMkLst>
      </pc:sldChg>
      <pc:sldChg chg="del">
        <pc:chgData name="Fokko Stalman" userId="ead2fd5bd8f1acba" providerId="LiveId" clId="{4D0D307F-8BC0-4244-9831-58E5F51963E9}" dt="2025-03-24T07:45:22.653" v="167" actId="47"/>
        <pc:sldMkLst>
          <pc:docMk/>
          <pc:sldMk cId="1222065337" sldId="580"/>
        </pc:sldMkLst>
      </pc:sldChg>
      <pc:sldChg chg="addSp delSp modSp add mod">
        <pc:chgData name="Fokko Stalman" userId="ead2fd5bd8f1acba" providerId="LiveId" clId="{4D0D307F-8BC0-4244-9831-58E5F51963E9}" dt="2025-03-24T07:57:16.820" v="239" actId="14100"/>
        <pc:sldMkLst>
          <pc:docMk/>
          <pc:sldMk cId="3282229292" sldId="580"/>
        </pc:sldMkLst>
      </pc:sldChg>
      <pc:sldChg chg="del">
        <pc:chgData name="Fokko Stalman" userId="ead2fd5bd8f1acba" providerId="LiveId" clId="{4D0D307F-8BC0-4244-9831-58E5F51963E9}" dt="2025-03-24T07:45:22.852" v="168" actId="47"/>
        <pc:sldMkLst>
          <pc:docMk/>
          <pc:sldMk cId="778119544" sldId="581"/>
        </pc:sldMkLst>
      </pc:sldChg>
      <pc:sldChg chg="addSp delSp modSp add del mod">
        <pc:chgData name="Fokko Stalman" userId="ead2fd5bd8f1acba" providerId="LiveId" clId="{4D0D307F-8BC0-4244-9831-58E5F51963E9}" dt="2025-03-24T08:20:08.423" v="272" actId="47"/>
        <pc:sldMkLst>
          <pc:docMk/>
          <pc:sldMk cId="1974988160" sldId="581"/>
        </pc:sldMkLst>
      </pc:sldChg>
      <pc:sldChg chg="del">
        <pc:chgData name="Fokko Stalman" userId="ead2fd5bd8f1acba" providerId="LiveId" clId="{4D0D307F-8BC0-4244-9831-58E5F51963E9}" dt="2025-03-24T07:45:23.077" v="169" actId="47"/>
        <pc:sldMkLst>
          <pc:docMk/>
          <pc:sldMk cId="1499637451" sldId="582"/>
        </pc:sldMkLst>
      </pc:sldChg>
      <pc:sldChg chg="addSp delSp modSp add mod ord">
        <pc:chgData name="Fokko Stalman" userId="ead2fd5bd8f1acba" providerId="LiveId" clId="{4D0D307F-8BC0-4244-9831-58E5F51963E9}" dt="2025-03-24T08:26:18.429" v="386" actId="1076"/>
        <pc:sldMkLst>
          <pc:docMk/>
          <pc:sldMk cId="3351109904" sldId="582"/>
        </pc:sldMkLst>
      </pc:sldChg>
      <pc:sldChg chg="del">
        <pc:chgData name="Fokko Stalman" userId="ead2fd5bd8f1acba" providerId="LiveId" clId="{4D0D307F-8BC0-4244-9831-58E5F51963E9}" dt="2025-03-24T07:45:23.281" v="170" actId="47"/>
        <pc:sldMkLst>
          <pc:docMk/>
          <pc:sldMk cId="803022170" sldId="583"/>
        </pc:sldMkLst>
      </pc:sldChg>
      <pc:sldChg chg="delSp add mod">
        <pc:chgData name="Fokko Stalman" userId="ead2fd5bd8f1acba" providerId="LiveId" clId="{4D0D307F-8BC0-4244-9831-58E5F51963E9}" dt="2025-03-24T08:27:03.452" v="429" actId="478"/>
        <pc:sldMkLst>
          <pc:docMk/>
          <pc:sldMk cId="1573807103" sldId="583"/>
        </pc:sldMkLst>
      </pc:sldChg>
      <pc:sldChg chg="del">
        <pc:chgData name="Fokko Stalman" userId="ead2fd5bd8f1acba" providerId="LiveId" clId="{4D0D307F-8BC0-4244-9831-58E5F51963E9}" dt="2025-03-24T07:45:23.470" v="171" actId="47"/>
        <pc:sldMkLst>
          <pc:docMk/>
          <pc:sldMk cId="1370366954" sldId="584"/>
        </pc:sldMkLst>
      </pc:sldChg>
      <pc:sldChg chg="modSp add mod">
        <pc:chgData name="Fokko Stalman" userId="ead2fd5bd8f1acba" providerId="LiveId" clId="{4D0D307F-8BC0-4244-9831-58E5F51963E9}" dt="2025-03-24T09:06:30.034" v="1096" actId="20577"/>
        <pc:sldMkLst>
          <pc:docMk/>
          <pc:sldMk cId="2311886208" sldId="584"/>
        </pc:sldMkLst>
      </pc:sldChg>
      <pc:sldChg chg="del">
        <pc:chgData name="Fokko Stalman" userId="ead2fd5bd8f1acba" providerId="LiveId" clId="{4D0D307F-8BC0-4244-9831-58E5F51963E9}" dt="2025-03-24T07:45:23.659" v="172" actId="47"/>
        <pc:sldMkLst>
          <pc:docMk/>
          <pc:sldMk cId="430826095" sldId="585"/>
        </pc:sldMkLst>
      </pc:sldChg>
      <pc:sldChg chg="addSp delSp modSp add mod">
        <pc:chgData name="Fokko Stalman" userId="ead2fd5bd8f1acba" providerId="LiveId" clId="{4D0D307F-8BC0-4244-9831-58E5F51963E9}" dt="2025-03-24T08:28:10.502" v="443" actId="14100"/>
        <pc:sldMkLst>
          <pc:docMk/>
          <pc:sldMk cId="1946207007" sldId="585"/>
        </pc:sldMkLst>
      </pc:sldChg>
      <pc:sldChg chg="del">
        <pc:chgData name="Fokko Stalman" userId="ead2fd5bd8f1acba" providerId="LiveId" clId="{4D0D307F-8BC0-4244-9831-58E5F51963E9}" dt="2025-03-24T07:45:24.067" v="174" actId="47"/>
        <pc:sldMkLst>
          <pc:docMk/>
          <pc:sldMk cId="629787980" sldId="586"/>
        </pc:sldMkLst>
      </pc:sldChg>
      <pc:sldChg chg="addSp delSp modSp add mod">
        <pc:chgData name="Fokko Stalman" userId="ead2fd5bd8f1acba" providerId="LiveId" clId="{4D0D307F-8BC0-4244-9831-58E5F51963E9}" dt="2025-03-24T08:49:37.448" v="695" actId="1076"/>
        <pc:sldMkLst>
          <pc:docMk/>
          <pc:sldMk cId="3571324579" sldId="586"/>
        </pc:sldMkLst>
      </pc:sldChg>
      <pc:sldChg chg="modSp add mod">
        <pc:chgData name="Fokko Stalman" userId="ead2fd5bd8f1acba" providerId="LiveId" clId="{4D0D307F-8BC0-4244-9831-58E5F51963E9}" dt="2025-03-24T08:59:51.243" v="1008" actId="1076"/>
        <pc:sldMkLst>
          <pc:docMk/>
          <pc:sldMk cId="569921678" sldId="587"/>
        </pc:sldMkLst>
      </pc:sldChg>
      <pc:sldChg chg="del">
        <pc:chgData name="Fokko Stalman" userId="ead2fd5bd8f1acba" providerId="LiveId" clId="{4D0D307F-8BC0-4244-9831-58E5F51963E9}" dt="2025-03-24T07:45:23.894" v="173" actId="47"/>
        <pc:sldMkLst>
          <pc:docMk/>
          <pc:sldMk cId="2051179068" sldId="587"/>
        </pc:sldMkLst>
      </pc:sldChg>
      <pc:sldChg chg="modSp add mod">
        <pc:chgData name="Fokko Stalman" userId="ead2fd5bd8f1acba" providerId="LiveId" clId="{4D0D307F-8BC0-4244-9831-58E5F51963E9}" dt="2025-03-24T08:57:48.601" v="989" actId="1076"/>
        <pc:sldMkLst>
          <pc:docMk/>
          <pc:sldMk cId="282895714" sldId="588"/>
        </pc:sldMkLst>
      </pc:sldChg>
      <pc:sldChg chg="del">
        <pc:chgData name="Fokko Stalman" userId="ead2fd5bd8f1acba" providerId="LiveId" clId="{4D0D307F-8BC0-4244-9831-58E5F51963E9}" dt="2025-03-24T07:45:24.287" v="175" actId="47"/>
        <pc:sldMkLst>
          <pc:docMk/>
          <pc:sldMk cId="1132846902" sldId="588"/>
        </pc:sldMkLst>
      </pc:sldChg>
      <pc:sldChg chg="del">
        <pc:chgData name="Fokko Stalman" userId="ead2fd5bd8f1acba" providerId="LiveId" clId="{4D0D307F-8BC0-4244-9831-58E5F51963E9}" dt="2025-03-24T07:45:24.468" v="176" actId="47"/>
        <pc:sldMkLst>
          <pc:docMk/>
          <pc:sldMk cId="2476867151" sldId="589"/>
        </pc:sldMkLst>
      </pc:sldChg>
      <pc:sldChg chg="addSp delSp modSp add mod">
        <pc:chgData name="Fokko Stalman" userId="ead2fd5bd8f1acba" providerId="LiveId" clId="{4D0D307F-8BC0-4244-9831-58E5F51963E9}" dt="2025-03-24T09:08:31.721" v="1109" actId="20577"/>
        <pc:sldMkLst>
          <pc:docMk/>
          <pc:sldMk cId="3311989661" sldId="589"/>
        </pc:sldMkLst>
      </pc:sldChg>
      <pc:sldChg chg="del">
        <pc:chgData name="Fokko Stalman" userId="ead2fd5bd8f1acba" providerId="LiveId" clId="{4D0D307F-8BC0-4244-9831-58E5F51963E9}" dt="2025-03-24T07:45:25.669" v="182" actId="47"/>
        <pc:sldMkLst>
          <pc:docMk/>
          <pc:sldMk cId="1454244713" sldId="590"/>
        </pc:sldMkLst>
      </pc:sldChg>
      <pc:sldChg chg="modSp add mod">
        <pc:chgData name="Fokko Stalman" userId="ead2fd5bd8f1acba" providerId="LiveId" clId="{4D0D307F-8BC0-4244-9831-58E5F51963E9}" dt="2025-03-24T09:35:11.418" v="1444" actId="20577"/>
        <pc:sldMkLst>
          <pc:docMk/>
          <pc:sldMk cId="2504068369" sldId="590"/>
        </pc:sldMkLst>
      </pc:sldChg>
      <pc:sldChg chg="addSp delSp modSp add mod">
        <pc:chgData name="Fokko Stalman" userId="ead2fd5bd8f1acba" providerId="LiveId" clId="{4D0D307F-8BC0-4244-9831-58E5F51963E9}" dt="2025-03-24T09:38:03.972" v="1462" actId="1076"/>
        <pc:sldMkLst>
          <pc:docMk/>
          <pc:sldMk cId="2529179154" sldId="591"/>
        </pc:sldMkLst>
      </pc:sldChg>
      <pc:sldChg chg="del">
        <pc:chgData name="Fokko Stalman" userId="ead2fd5bd8f1acba" providerId="LiveId" clId="{4D0D307F-8BC0-4244-9831-58E5F51963E9}" dt="2025-03-24T07:45:25.859" v="183" actId="47"/>
        <pc:sldMkLst>
          <pc:docMk/>
          <pc:sldMk cId="3763857326" sldId="591"/>
        </pc:sldMkLst>
      </pc:sldChg>
      <pc:sldChg chg="del">
        <pc:chgData name="Fokko Stalman" userId="ead2fd5bd8f1acba" providerId="LiveId" clId="{4D0D307F-8BC0-4244-9831-58E5F51963E9}" dt="2025-03-24T07:45:26.046" v="184" actId="47"/>
        <pc:sldMkLst>
          <pc:docMk/>
          <pc:sldMk cId="1483686547" sldId="592"/>
        </pc:sldMkLst>
      </pc:sldChg>
      <pc:sldChg chg="addSp delSp modSp add mod">
        <pc:chgData name="Fokko Stalman" userId="ead2fd5bd8f1acba" providerId="LiveId" clId="{4D0D307F-8BC0-4244-9831-58E5F51963E9}" dt="2025-03-24T09:38:11.404" v="1464" actId="1076"/>
        <pc:sldMkLst>
          <pc:docMk/>
          <pc:sldMk cId="1519841543" sldId="592"/>
        </pc:sldMkLst>
      </pc:sldChg>
      <pc:sldChg chg="del">
        <pc:chgData name="Fokko Stalman" userId="ead2fd5bd8f1acba" providerId="LiveId" clId="{4D0D307F-8BC0-4244-9831-58E5F51963E9}" dt="2025-03-24T07:45:26.219" v="185" actId="47"/>
        <pc:sldMkLst>
          <pc:docMk/>
          <pc:sldMk cId="2294988090" sldId="593"/>
        </pc:sldMkLst>
      </pc:sldChg>
      <pc:sldChg chg="addSp delSp modSp add mod">
        <pc:chgData name="Fokko Stalman" userId="ead2fd5bd8f1acba" providerId="LiveId" clId="{4D0D307F-8BC0-4244-9831-58E5F51963E9}" dt="2025-03-24T09:42:18.890" v="1592" actId="255"/>
        <pc:sldMkLst>
          <pc:docMk/>
          <pc:sldMk cId="2621936973" sldId="593"/>
        </pc:sldMkLst>
      </pc:sldChg>
      <pc:sldChg chg="modSp add mod">
        <pc:chgData name="Fokko Stalman" userId="ead2fd5bd8f1acba" providerId="LiveId" clId="{4D0D307F-8BC0-4244-9831-58E5F51963E9}" dt="2025-03-24T09:45:04.285" v="1693" actId="1076"/>
        <pc:sldMkLst>
          <pc:docMk/>
          <pc:sldMk cId="594150993" sldId="594"/>
        </pc:sldMkLst>
      </pc:sldChg>
      <pc:sldChg chg="del">
        <pc:chgData name="Fokko Stalman" userId="ead2fd5bd8f1acba" providerId="LiveId" clId="{4D0D307F-8BC0-4244-9831-58E5F51963E9}" dt="2025-03-24T07:45:26.407" v="186" actId="47"/>
        <pc:sldMkLst>
          <pc:docMk/>
          <pc:sldMk cId="1991064980" sldId="594"/>
        </pc:sldMkLst>
      </pc:sldChg>
      <pc:sldChg chg="del">
        <pc:chgData name="Fokko Stalman" userId="ead2fd5bd8f1acba" providerId="LiveId" clId="{4D0D307F-8BC0-4244-9831-58E5F51963E9}" dt="2025-03-24T07:45:26.627" v="187" actId="47"/>
        <pc:sldMkLst>
          <pc:docMk/>
          <pc:sldMk cId="1903375642" sldId="595"/>
        </pc:sldMkLst>
      </pc:sldChg>
      <pc:sldChg chg="modSp add mod">
        <pc:chgData name="Fokko Stalman" userId="ead2fd5bd8f1acba" providerId="LiveId" clId="{4D0D307F-8BC0-4244-9831-58E5F51963E9}" dt="2025-03-24T09:50:08.725" v="1806" actId="20577"/>
        <pc:sldMkLst>
          <pc:docMk/>
          <pc:sldMk cId="3823602416" sldId="595"/>
        </pc:sldMkLst>
      </pc:sldChg>
      <pc:sldChg chg="del">
        <pc:chgData name="Fokko Stalman" userId="ead2fd5bd8f1acba" providerId="LiveId" clId="{4D0D307F-8BC0-4244-9831-58E5F51963E9}" dt="2025-03-24T07:45:24.656" v="177" actId="47"/>
        <pc:sldMkLst>
          <pc:docMk/>
          <pc:sldMk cId="3022409782" sldId="596"/>
        </pc:sldMkLst>
      </pc:sldChg>
      <pc:sldChg chg="modSp add mod">
        <pc:chgData name="Fokko Stalman" userId="ead2fd5bd8f1acba" providerId="LiveId" clId="{4D0D307F-8BC0-4244-9831-58E5F51963E9}" dt="2025-03-24T09:51:37.233" v="1812" actId="1076"/>
        <pc:sldMkLst>
          <pc:docMk/>
          <pc:sldMk cId="3085994173" sldId="596"/>
        </pc:sldMkLst>
      </pc:sldChg>
      <pc:sldChg chg="del">
        <pc:chgData name="Fokko Stalman" userId="ead2fd5bd8f1acba" providerId="LiveId" clId="{4D0D307F-8BC0-4244-9831-58E5F51963E9}" dt="2025-03-24T07:45:25.057" v="179" actId="47"/>
        <pc:sldMkLst>
          <pc:docMk/>
          <pc:sldMk cId="1184879030" sldId="597"/>
        </pc:sldMkLst>
      </pc:sldChg>
      <pc:sldChg chg="modSp add mod">
        <pc:chgData name="Fokko Stalman" userId="ead2fd5bd8f1acba" providerId="LiveId" clId="{4D0D307F-8BC0-4244-9831-58E5F51963E9}" dt="2025-03-24T09:59:02.624" v="1973" actId="113"/>
        <pc:sldMkLst>
          <pc:docMk/>
          <pc:sldMk cId="2617563125" sldId="597"/>
        </pc:sldMkLst>
      </pc:sldChg>
      <pc:sldChg chg="del">
        <pc:chgData name="Fokko Stalman" userId="ead2fd5bd8f1acba" providerId="LiveId" clId="{4D0D307F-8BC0-4244-9831-58E5F51963E9}" dt="2025-03-24T07:45:25.261" v="180" actId="47"/>
        <pc:sldMkLst>
          <pc:docMk/>
          <pc:sldMk cId="103107931" sldId="598"/>
        </pc:sldMkLst>
      </pc:sldChg>
      <pc:sldChg chg="modSp add mod">
        <pc:chgData name="Fokko Stalman" userId="ead2fd5bd8f1acba" providerId="LiveId" clId="{4D0D307F-8BC0-4244-9831-58E5F51963E9}" dt="2025-03-24T10:02:53.109" v="2075" actId="1076"/>
        <pc:sldMkLst>
          <pc:docMk/>
          <pc:sldMk cId="509501363" sldId="598"/>
        </pc:sldMkLst>
      </pc:sldChg>
      <pc:sldChg chg="del">
        <pc:chgData name="Fokko Stalman" userId="ead2fd5bd8f1acba" providerId="LiveId" clId="{4D0D307F-8BC0-4244-9831-58E5F51963E9}" dt="2025-03-24T07:45:24.884" v="178" actId="47"/>
        <pc:sldMkLst>
          <pc:docMk/>
          <pc:sldMk cId="428437713" sldId="599"/>
        </pc:sldMkLst>
      </pc:sldChg>
      <pc:sldChg chg="modSp add mod">
        <pc:chgData name="Fokko Stalman" userId="ead2fd5bd8f1acba" providerId="LiveId" clId="{4D0D307F-8BC0-4244-9831-58E5F51963E9}" dt="2025-03-24T10:04:24.749" v="2126" actId="1076"/>
        <pc:sldMkLst>
          <pc:docMk/>
          <pc:sldMk cId="728099595" sldId="599"/>
        </pc:sldMkLst>
      </pc:sldChg>
      <pc:sldChg chg="addSp delSp modSp add mod">
        <pc:chgData name="Fokko Stalman" userId="ead2fd5bd8f1acba" providerId="LiveId" clId="{4D0D307F-8BC0-4244-9831-58E5F51963E9}" dt="2025-03-24T10:09:42.437" v="2256" actId="14100"/>
        <pc:sldMkLst>
          <pc:docMk/>
          <pc:sldMk cId="2341560983" sldId="600"/>
        </pc:sldMkLst>
      </pc:sldChg>
      <pc:sldChg chg="del">
        <pc:chgData name="Fokko Stalman" userId="ead2fd5bd8f1acba" providerId="LiveId" clId="{4D0D307F-8BC0-4244-9831-58E5F51963E9}" dt="2025-03-24T07:45:25.465" v="181" actId="47"/>
        <pc:sldMkLst>
          <pc:docMk/>
          <pc:sldMk cId="3610818502" sldId="600"/>
        </pc:sldMkLst>
      </pc:sldChg>
      <pc:sldChg chg="del">
        <pc:chgData name="Fokko Stalman" userId="ead2fd5bd8f1acba" providerId="LiveId" clId="{4D0D307F-8BC0-4244-9831-58E5F51963E9}" dt="2025-03-24T07:45:26.800" v="188" actId="47"/>
        <pc:sldMkLst>
          <pc:docMk/>
          <pc:sldMk cId="680846461" sldId="601"/>
        </pc:sldMkLst>
      </pc:sldChg>
      <pc:sldChg chg="del">
        <pc:chgData name="Fokko Stalman" userId="ead2fd5bd8f1acba" providerId="LiveId" clId="{4D0D307F-8BC0-4244-9831-58E5F51963E9}" dt="2025-03-24T07:45:27.004" v="189" actId="47"/>
        <pc:sldMkLst>
          <pc:docMk/>
          <pc:sldMk cId="1009070160" sldId="602"/>
        </pc:sldMkLst>
      </pc:sldChg>
      <pc:sldChg chg="del">
        <pc:chgData name="Fokko Stalman" userId="ead2fd5bd8f1acba" providerId="LiveId" clId="{4D0D307F-8BC0-4244-9831-58E5F51963E9}" dt="2025-03-24T07:45:27.193" v="190" actId="47"/>
        <pc:sldMkLst>
          <pc:docMk/>
          <pc:sldMk cId="1351754110" sldId="603"/>
        </pc:sldMkLst>
      </pc:sldChg>
      <pc:sldChg chg="del">
        <pc:chgData name="Fokko Stalman" userId="ead2fd5bd8f1acba" providerId="LiveId" clId="{4D0D307F-8BC0-4244-9831-58E5F51963E9}" dt="2025-03-24T07:45:27.382" v="191" actId="47"/>
        <pc:sldMkLst>
          <pc:docMk/>
          <pc:sldMk cId="686106112" sldId="604"/>
        </pc:sldMkLst>
      </pc:sldChg>
      <pc:sldChg chg="del">
        <pc:chgData name="Fokko Stalman" userId="ead2fd5bd8f1acba" providerId="LiveId" clId="{4D0D307F-8BC0-4244-9831-58E5F51963E9}" dt="2025-03-24T07:45:29.628" v="192" actId="47"/>
        <pc:sldMkLst>
          <pc:docMk/>
          <pc:sldMk cId="2805487307" sldId="6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ABD3BBC8-32D3-6D5B-8957-033865E204DF}"/>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2ACD0FD2-DB00-4BDB-D360-67F9FBE2F75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F5D5F93C-9862-D0BB-323B-63F93E21178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5225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6402EEF5-DF54-2833-62E8-27AA9A573E8E}"/>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82A3D698-C678-2758-32EB-C3A35C04DE2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1332644F-B394-48F0-1689-0AC109BD9D3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7493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D3DB5CD3-F780-C285-19FD-CAA953B17E14}"/>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988C3D14-EF9A-E4E3-A12A-18DA01729EF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79E0F9E4-B604-D7C9-74F2-127FA575C8A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6794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306C46FD-331D-EAF6-2A24-CE7A2EDA0649}"/>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3AEFFF29-F185-D8F3-D75E-94467DE466F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9A0DE687-B77E-E9C8-B9C0-2C1C5862335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04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174A3BB7-B8A3-02D6-33EA-DD6CCE222960}"/>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3F5D7210-7DA5-9E33-9789-2C775887C4A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3A17A70D-9C4E-2C30-5CF7-5F81D43CBB9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6968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75A67D92-72E5-E6A5-007A-855542875485}"/>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DE7C4997-FC27-B4E6-6F2A-EC81856510C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FB03BA86-E565-3815-BA72-4F7C363824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8557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1AE396BB-D146-AAE0-E6A4-9B431F7A7DFD}"/>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78587332-C2B4-4813-6CFF-F82B4D16FA0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F0A3947D-18C2-077B-DBD9-971C7DD8E7B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6192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DD82B28F-6A17-096F-041C-62785C5C7C90}"/>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42D68FAD-3A7D-DF43-216D-6E01246A9C6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98930147-D701-51D4-E08D-4436C1D3A6D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762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B19756AA-A434-26D8-ED89-FA4819940A6A}"/>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8C6624D0-200A-943F-3DD2-4067AC21EE7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83B30355-9774-EA46-3604-903C7A042DE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9412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D5C2D510-3702-5C98-6216-A9C635197B28}"/>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AF664A75-EDDB-2E63-6772-55890A1CE10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156C45FF-62C1-A4FF-6326-61A2826EA1B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7440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04FDE325-7490-4A19-8258-B1B29F384044}"/>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2666688A-3A6F-C2E1-4205-BC9F17ADF78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D355C7E5-2AE8-88F0-2E57-C8558EC320B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5729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1257A80F-9003-5E5C-774B-1F9A19A0A98B}"/>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D317A19A-2F0D-F5BC-B2DC-6361A54A1BA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73D0E56B-FB43-86F2-540E-67349F41A68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5181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37E8996C-7E71-B9E3-DA27-B23293423162}"/>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3401F8BE-AE4A-6822-F973-A75FC348E17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87F43A20-D206-274E-F804-EC4BB3FE8A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1851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8694ECF7-0032-3971-4334-A8CB81CA5215}"/>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60FE4EC5-0489-30DF-34F9-FE284669EA3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D729ADDE-BD86-0373-CD1F-6D81E48308B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140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840AD60B-E36B-F30B-2F44-B371A827138F}"/>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762A2F25-DFFC-9485-4E0A-82ED33C7599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E0398D4B-6146-FECF-442E-6220A527567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1517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F51A452C-1D63-B76F-27D1-3649F7822F61}"/>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D8F61E11-8883-D67F-8FDD-ACA8C0F8FB5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99DEB53E-A93B-AFFA-ECA5-8B790042BFA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7416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B6DE2FFD-BA18-491D-4970-14A3187A4681}"/>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42F5B926-932A-6C38-B4DC-9ADE8A74FBE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CFE5729B-DD70-48A6-1CE6-41A2F599A10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055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701C3E6E-5B42-4B0A-C633-E06A8D238BC1}"/>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1272DAF0-9958-BB08-C27A-DF64EE72FAE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59017644-4003-AD85-22B7-3A876674EC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9281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FBE89DD6-DDED-F8CB-EDC8-C52B75FB95D2}"/>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EAC84DB5-EEBE-40A3-E8C7-C52F6A39AE9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852BA1DD-2AA9-0A5E-1BD9-096F4DEAF9D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2583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205CF1A4-A915-6CAF-5694-A3B4715BA103}"/>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8E3FB75E-1753-7473-8BCA-1DAFBC4F622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8DE0F71D-FCD0-075D-5671-5D069C7530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4814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82016DE1-F2F2-5634-49CF-B2B3390C8136}"/>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FFD5558B-AE5A-CD59-FDA6-6BE52F2D2E8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0092BC1A-5EE4-58CF-4233-A059793131D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6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EC59B960-AA41-9BB5-0B8E-5DCF90293516}"/>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879C75AA-C70D-FE80-CCE1-6D9D21FFAC0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62AD9CBC-AB76-B664-F8FF-B3A7EB4950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804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0040E0FC-A46C-BFC2-D99D-3B519650B20D}"/>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13F63127-AED5-CEA9-8CAF-0638AB4DD55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31412007-3E96-093D-C5F1-95E4116CE49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4005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AA69D223-47A3-1CF2-56A6-29FC3BBA24C3}"/>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25237EAB-CA1D-B42D-9835-521732ABD58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00DC6D13-D0AD-DBA6-90BE-FDAC553D708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240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5367AA2D-04D7-F939-D5CF-A3EA86DD0352}"/>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C6FA7A07-F9AF-CEA8-986E-AD230441CAF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E9EF6324-7235-FE54-084F-FA1FB55335B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73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28419D72-B4F7-12F4-432A-30664B83C056}"/>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02292D76-BB0F-7995-54D9-2BBD89F1B60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AA5E6C80-F6E1-0957-EDF8-B3C3D4B5CE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9477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4216C240-B8F1-10D9-D327-687A5A9DEC26}"/>
            </a:ext>
          </a:extLst>
        </p:cNvPr>
        <p:cNvGrpSpPr/>
        <p:nvPr/>
      </p:nvGrpSpPr>
      <p:grpSpPr>
        <a:xfrm>
          <a:off x="0" y="0"/>
          <a:ext cx="0" cy="0"/>
          <a:chOff x="0" y="0"/>
          <a:chExt cx="0" cy="0"/>
        </a:xfrm>
      </p:grpSpPr>
      <p:sp>
        <p:nvSpPr>
          <p:cNvPr id="121" name="Google Shape;121;p3:notes">
            <a:extLst>
              <a:ext uri="{FF2B5EF4-FFF2-40B4-BE49-F238E27FC236}">
                <a16:creationId xmlns:a16="http://schemas.microsoft.com/office/drawing/2014/main" id="{76668BA4-32E0-21B0-0F88-F1D8C638C1D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53EA2346-0B6B-0952-28A7-AE958CD24AA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927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ekop" type="secHead">
  <p:cSld name="SECTION_HEADER">
    <p:spTree>
      <p:nvGrpSpPr>
        <p:cNvPr id="1" name="Shape 18"/>
        <p:cNvGrpSpPr/>
        <p:nvPr/>
      </p:nvGrpSpPr>
      <p:grpSpPr>
        <a:xfrm>
          <a:off x="0" y="0"/>
          <a:ext cx="0" cy="0"/>
          <a:chOff x="0" y="0"/>
          <a:chExt cx="0" cy="0"/>
        </a:xfrm>
      </p:grpSpPr>
      <p:sp>
        <p:nvSpPr>
          <p:cNvPr id="19" name="Google Shape;19;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1" name="Google Shape;2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eldia" type="title">
  <p:cSld name="TITLE">
    <p:spTree>
      <p:nvGrpSpPr>
        <p:cNvPr id="1" name="Shape 30"/>
        <p:cNvGrpSpPr/>
        <p:nvPr/>
      </p:nvGrpSpPr>
      <p:grpSpPr>
        <a:xfrm>
          <a:off x="0" y="0"/>
          <a:ext cx="0" cy="0"/>
          <a:chOff x="0" y="0"/>
          <a:chExt cx="0" cy="0"/>
        </a:xfrm>
      </p:grpSpPr>
      <p:sp>
        <p:nvSpPr>
          <p:cNvPr id="31" name="Google Shape;31;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Vergelijking" type="twoTxTwoObj">
  <p:cSld name="TWO_OBJECTS_WITH_TEXT">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lleen titel" type="titleOnly">
  <p:cSld name="TITLE_ONLY">
    <p:spTree>
      <p:nvGrpSpPr>
        <p:cNvPr id="1" name="Shape 52"/>
        <p:cNvGrpSpPr/>
        <p:nvPr/>
      </p:nvGrpSpPr>
      <p:grpSpPr>
        <a:xfrm>
          <a:off x="0" y="0"/>
          <a:ext cx="0" cy="0"/>
          <a:chOff x="0" y="0"/>
          <a:chExt cx="0" cy="0"/>
        </a:xfrm>
      </p:grpSpPr>
      <p:sp>
        <p:nvSpPr>
          <p:cNvPr id="53" name="Google Shape;5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Inhoud met bijschrift" type="objTx">
  <p:cSld name="OBJECT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fbeelding met bijschrift" type="picTx">
  <p:cSld name="PICTURE_WITH_CAPTION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a:spLocks noGrp="1"/>
          </p:cNvSpPr>
          <p:nvPr>
            <p:ph type="pic" idx="2"/>
          </p:nvPr>
        </p:nvSpPr>
        <p:spPr>
          <a:xfrm>
            <a:off x="5183188" y="987425"/>
            <a:ext cx="6172200" cy="4873625"/>
          </a:xfrm>
          <a:prstGeom prst="rect">
            <a:avLst/>
          </a:prstGeom>
          <a:noFill/>
          <a:ln>
            <a:noFill/>
          </a:ln>
        </p:spPr>
      </p:sp>
      <p:sp>
        <p:nvSpPr>
          <p:cNvPr id="71" name="Google Shape;71;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el en verticale tekst" type="vertTx">
  <p:cSld name="VERTICAL_TEXT">
    <p:spTree>
      <p:nvGrpSpPr>
        <p:cNvPr id="1" name="Shape 75"/>
        <p:cNvGrpSpPr/>
        <p:nvPr/>
      </p:nvGrpSpPr>
      <p:grpSpPr>
        <a:xfrm>
          <a:off x="0" y="0"/>
          <a:ext cx="0" cy="0"/>
          <a:chOff x="0" y="0"/>
          <a:chExt cx="0" cy="0"/>
        </a:xfrm>
      </p:grpSpPr>
      <p:sp>
        <p:nvSpPr>
          <p:cNvPr id="76" name="Google Shape;7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Verticale titel en tekst" type="vertTitleAndTx">
  <p:cSld name="VERTICAL_TITLE_AND_VERTICAL_TEXT">
    <p:spTree>
      <p:nvGrpSpPr>
        <p:cNvPr id="1" name="Shape 81"/>
        <p:cNvGrpSpPr/>
        <p:nvPr/>
      </p:nvGrpSpPr>
      <p:grpSpPr>
        <a:xfrm>
          <a:off x="0" y="0"/>
          <a:ext cx="0" cy="0"/>
          <a:chOff x="0" y="0"/>
          <a:chExt cx="0" cy="0"/>
        </a:xfrm>
      </p:grpSpPr>
      <p:sp>
        <p:nvSpPr>
          <p:cNvPr id="82" name="Google Shape;82;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pic>
        <p:nvPicPr>
          <p:cNvPr id="15" name="Google Shape;15;p18"/>
          <p:cNvPicPr preferRelativeResize="0"/>
          <p:nvPr/>
        </p:nvPicPr>
        <p:blipFill rotWithShape="1">
          <a:blip r:embed="rId10">
            <a:alphaModFix/>
          </a:blip>
          <a:srcRect/>
          <a:stretch/>
        </p:blipFill>
        <p:spPr>
          <a:xfrm>
            <a:off x="0" y="0"/>
            <a:ext cx="12192000" cy="6858000"/>
          </a:xfrm>
          <a:prstGeom prst="rect">
            <a:avLst/>
          </a:prstGeom>
          <a:noFill/>
          <a:ln>
            <a:noFill/>
          </a:ln>
        </p:spPr>
      </p:pic>
      <p:sp>
        <p:nvSpPr>
          <p:cNvPr id="16" name="Google Shape;16;p18"/>
          <p:cNvSpPr/>
          <p:nvPr/>
        </p:nvSpPr>
        <p:spPr>
          <a:xfrm>
            <a:off x="838200" y="1191238"/>
            <a:ext cx="10515600" cy="4985726"/>
          </a:xfrm>
          <a:prstGeom prst="rect">
            <a:avLst/>
          </a:prstGeom>
          <a:gradFill>
            <a:gsLst>
              <a:gs pos="0">
                <a:srgbClr val="F5F7FC">
                  <a:alpha val="24705"/>
                </a:srgbClr>
              </a:gs>
              <a:gs pos="100000">
                <a:srgbClr val="FFFFFF">
                  <a:alpha val="89803"/>
                </a:srgbClr>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8"/>
          <p:cNvSpPr/>
          <p:nvPr/>
        </p:nvSpPr>
        <p:spPr>
          <a:xfrm>
            <a:off x="10801800" y="782462"/>
            <a:ext cx="552000" cy="4148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6" r:id="rId5"/>
    <p:sldLayoutId id="2147483657" r:id="rId6"/>
    <p:sldLayoutId id="2147483658" r:id="rId7"/>
    <p:sldLayoutId id="214748365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0"/>
        <p:cNvGrpSpPr/>
        <p:nvPr/>
      </p:nvGrpSpPr>
      <p:grpSpPr>
        <a:xfrm>
          <a:off x="0" y="0"/>
          <a:ext cx="0" cy="0"/>
          <a:chOff x="0" y="0"/>
          <a:chExt cx="0" cy="0"/>
        </a:xfrm>
      </p:grpSpPr>
      <p:sp>
        <p:nvSpPr>
          <p:cNvPr id="91" name="Google Shape;91;p1"/>
          <p:cNvSpPr/>
          <p:nvPr/>
        </p:nvSpPr>
        <p:spPr>
          <a:xfrm>
            <a:off x="0" y="-1"/>
            <a:ext cx="12191695" cy="68520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65015" y="34854"/>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txBox="1">
            <a:spLocks noGrp="1"/>
          </p:cNvSpPr>
          <p:nvPr>
            <p:ph type="title"/>
          </p:nvPr>
        </p:nvSpPr>
        <p:spPr>
          <a:xfrm>
            <a:off x="5669280" y="4577463"/>
            <a:ext cx="6457705" cy="129711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800"/>
              <a:buFont typeface="Calibri"/>
              <a:buNone/>
            </a:pPr>
            <a:r>
              <a:rPr lang="nl-NL" sz="4800" b="1" dirty="0">
                <a:solidFill>
                  <a:schemeClr val="dk2"/>
                </a:solidFill>
                <a:latin typeface="Calibri"/>
                <a:ea typeface="Calibri"/>
                <a:cs typeface="Calibri"/>
                <a:sym typeface="Calibri"/>
              </a:rPr>
              <a:t>Les </a:t>
            </a:r>
            <a:r>
              <a:rPr lang="nl-NL" sz="4800" b="1" dirty="0">
                <a:solidFill>
                  <a:schemeClr val="dk2"/>
                </a:solidFill>
              </a:rPr>
              <a:t>23</a:t>
            </a:r>
            <a:r>
              <a:rPr lang="nl-NL" sz="4800" b="1" dirty="0">
                <a:solidFill>
                  <a:schemeClr val="dk2"/>
                </a:solidFill>
                <a:latin typeface="Calibri"/>
                <a:ea typeface="Calibri"/>
                <a:cs typeface="Calibri"/>
                <a:sym typeface="Calibri"/>
              </a:rPr>
              <a:t>: </a:t>
            </a:r>
            <a:br>
              <a:rPr lang="nl-NL" sz="4000" b="1" dirty="0">
                <a:solidFill>
                  <a:schemeClr val="dk2"/>
                </a:solidFill>
              </a:rPr>
            </a:br>
            <a:r>
              <a:rPr lang="nl-NL" sz="4000" b="1" dirty="0">
                <a:solidFill>
                  <a:schemeClr val="dk2"/>
                </a:solidFill>
              </a:rPr>
              <a:t>Evangelie van Johannes</a:t>
            </a:r>
            <a:br>
              <a:rPr lang="nl-NL" sz="4000" b="1" dirty="0">
                <a:solidFill>
                  <a:schemeClr val="dk2"/>
                </a:solidFill>
              </a:rPr>
            </a:br>
            <a:r>
              <a:rPr lang="nl-NL" sz="4000" b="1" dirty="0">
                <a:solidFill>
                  <a:schemeClr val="dk2"/>
                </a:solidFill>
              </a:rPr>
              <a:t>Brieven van Johannes</a:t>
            </a:r>
            <a:br>
              <a:rPr lang="nl-NL" sz="4000" b="1" dirty="0">
                <a:solidFill>
                  <a:schemeClr val="dk2"/>
                </a:solidFill>
              </a:rPr>
            </a:br>
            <a:br>
              <a:rPr lang="nl-NL" sz="4000" b="1" dirty="0">
                <a:solidFill>
                  <a:schemeClr val="dk2"/>
                </a:solidFill>
              </a:rPr>
            </a:br>
            <a:br>
              <a:rPr lang="es-ES" sz="4800" b="1" dirty="0">
                <a:solidFill>
                  <a:schemeClr val="dk2"/>
                </a:solidFill>
              </a:rPr>
            </a:br>
            <a:br>
              <a:rPr lang="nl-NL" sz="4800" b="1" dirty="0">
                <a:solidFill>
                  <a:schemeClr val="dk2"/>
                </a:solidFill>
              </a:rPr>
            </a:br>
            <a:endParaRPr dirty="0"/>
          </a:p>
        </p:txBody>
      </p:sp>
      <p:pic>
        <p:nvPicPr>
          <p:cNvPr id="94" name="Google Shape;94;p1"/>
          <p:cNvPicPr preferRelativeResize="0"/>
          <p:nvPr/>
        </p:nvPicPr>
        <p:blipFill rotWithShape="1">
          <a:blip r:embed="rId3">
            <a:alphaModFix/>
          </a:blip>
          <a:srcRect/>
          <a:stretch/>
        </p:blipFill>
        <p:spPr>
          <a:xfrm>
            <a:off x="435361" y="2744517"/>
            <a:ext cx="4141760" cy="1397843"/>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grpSp>
        <p:nvGrpSpPr>
          <p:cNvPr id="95" name="Google Shape;95;p1"/>
          <p:cNvGrpSpPr/>
          <p:nvPr/>
        </p:nvGrpSpPr>
        <p:grpSpPr>
          <a:xfrm>
            <a:off x="-4253" y="-5977"/>
            <a:ext cx="6238675" cy="6863979"/>
            <a:chOff x="305" y="-5977"/>
            <a:chExt cx="6238675" cy="6863979"/>
          </a:xfrm>
        </p:grpSpPr>
        <p:sp>
          <p:nvSpPr>
            <p:cNvPr id="96" name="Google Shape;96;p1"/>
            <p:cNvSpPr/>
            <p:nvPr/>
          </p:nvSpPr>
          <p:spPr>
            <a:xfrm flipH="1">
              <a:off x="305" y="34854"/>
              <a:ext cx="6028697" cy="6817170"/>
            </a:xfrm>
            <a:custGeom>
              <a:avLst/>
              <a:gdLst/>
              <a:ahLst/>
              <a:cxnLst/>
              <a:rect l="l" t="t" r="r" b="b"/>
              <a:pathLst>
                <a:path w="6028697" h="6817170" extrusionOk="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1"/>
            <p:cNvSpPr/>
            <p:nvPr/>
          </p:nvSpPr>
          <p:spPr>
            <a:xfrm flipH="1">
              <a:off x="305" y="1"/>
              <a:ext cx="6165116"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1"/>
            <p:cNvSpPr/>
            <p:nvPr/>
          </p:nvSpPr>
          <p:spPr>
            <a:xfrm flipH="1">
              <a:off x="305" y="-5977"/>
              <a:ext cx="6238675"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99" name="Google Shape;99;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nl-NL"/>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EC355CDE-4214-5441-7D93-72D23DC3C16C}"/>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09362D69-07BD-4574-C8F1-45EC9F009B95}"/>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10</a:t>
            </a:fld>
            <a:endParaRPr lang="nl-NL"/>
          </a:p>
        </p:txBody>
      </p:sp>
      <p:grpSp>
        <p:nvGrpSpPr>
          <p:cNvPr id="127" name="Google Shape;127;p3">
            <a:extLst>
              <a:ext uri="{FF2B5EF4-FFF2-40B4-BE49-F238E27FC236}">
                <a16:creationId xmlns:a16="http://schemas.microsoft.com/office/drawing/2014/main" id="{12F3464F-32B3-9CBF-FED7-8D44B3D34BBA}"/>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286F8083-FACC-22D5-F6E3-3C7DF59C19BC}"/>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9C7B1ADD-8642-782C-28FC-F4C636CF0BE4}"/>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7AD93105-8BD0-874C-9C3A-ECDC1E2A9B6F}"/>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632396FC-B0F4-8C89-F20B-DCBEDC0E7EE1}"/>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5F774A7C-C213-0973-5943-CAE9B8E2E82A}"/>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6407B685-E712-99F7-C688-AB20C6DE9DDA}"/>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062CACCB-EE87-17D1-7AC2-373EBD2F0063}"/>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B96F30EC-BA5A-726F-F45E-2C18EEA64031}"/>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C3DF3B80-EA76-4E50-DFE3-C19FE4BCC69E}"/>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AD352CFB-02F6-F346-7937-07D8348832C0}"/>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FF6F552C-EA99-C440-2109-96D049A5860E}"/>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61BE4508-C5B8-B24C-2EAB-B649B37C250D}"/>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10</a:t>
            </a:fld>
            <a:endParaRPr lang="nl-NL"/>
          </a:p>
        </p:txBody>
      </p:sp>
      <p:grpSp>
        <p:nvGrpSpPr>
          <p:cNvPr id="10" name="Google Shape;127;p3">
            <a:extLst>
              <a:ext uri="{FF2B5EF4-FFF2-40B4-BE49-F238E27FC236}">
                <a16:creationId xmlns:a16="http://schemas.microsoft.com/office/drawing/2014/main" id="{7A3958A8-E645-BDE6-14FB-896167A8728F}"/>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C8F613CD-11BC-2597-8F36-B69EAD9CF875}"/>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C99B1591-FA66-96E8-3F9F-C07F27FF72CC}"/>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257C5660-34AD-3E28-5353-E39C0B34F519}"/>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17763E01-940B-B4D5-F308-22BFA3F567A6}"/>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9F2689BC-4083-F63F-24C4-08A57CED1BFF}"/>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008591BA-40D3-CB35-428E-A81A79B120AD}"/>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C1A07FC8-FFC0-E37C-D1C1-EDB5091F149F}"/>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1C1403E1-2833-AE0C-E98D-A9D76FB02D7E}"/>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7B568680-CFDA-82C0-5E8E-AC50F16E2104}"/>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2C760AAD-E1A3-CF8E-5AE2-3C810F2F85DB}"/>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D9C1A13D-DC7A-3C13-BFAB-9C532650BF37}"/>
              </a:ext>
            </a:extLst>
          </p:cNvPr>
          <p:cNvSpPr txBox="1"/>
          <p:nvPr/>
        </p:nvSpPr>
        <p:spPr>
          <a:xfrm>
            <a:off x="3407029" y="93580"/>
            <a:ext cx="6133170" cy="646331"/>
          </a:xfrm>
          <a:prstGeom prst="rect">
            <a:avLst/>
          </a:prstGeom>
          <a:noFill/>
        </p:spPr>
        <p:txBody>
          <a:bodyPr wrap="square">
            <a:spAutoFit/>
          </a:bodyPr>
          <a:lstStyle/>
          <a:p>
            <a:pPr algn="ctr"/>
            <a:r>
              <a:rPr lang="nl-NL" sz="3600" b="1" dirty="0"/>
              <a:t>Indeling</a:t>
            </a:r>
          </a:p>
        </p:txBody>
      </p:sp>
      <p:sp>
        <p:nvSpPr>
          <p:cNvPr id="3" name="Tekstvak 2">
            <a:extLst>
              <a:ext uri="{FF2B5EF4-FFF2-40B4-BE49-F238E27FC236}">
                <a16:creationId xmlns:a16="http://schemas.microsoft.com/office/drawing/2014/main" id="{18F8C99A-7055-D670-5B5E-78D93EBF4349}"/>
              </a:ext>
            </a:extLst>
          </p:cNvPr>
          <p:cNvSpPr txBox="1"/>
          <p:nvPr/>
        </p:nvSpPr>
        <p:spPr>
          <a:xfrm>
            <a:off x="9009843" y="2804102"/>
            <a:ext cx="2981093" cy="1077218"/>
          </a:xfrm>
          <a:prstGeom prst="rect">
            <a:avLst/>
          </a:prstGeom>
          <a:noFill/>
        </p:spPr>
        <p:txBody>
          <a:bodyPr wrap="square">
            <a:spAutoFit/>
          </a:bodyPr>
          <a:lstStyle/>
          <a:p>
            <a:pPr algn="ctr"/>
            <a:r>
              <a:rPr lang="nl-NL" sz="3200" b="1" dirty="0"/>
              <a:t>H1 introductie</a:t>
            </a:r>
          </a:p>
          <a:p>
            <a:pPr algn="ctr"/>
            <a:r>
              <a:rPr lang="nl-NL" sz="3200" dirty="0"/>
              <a:t>19-51</a:t>
            </a:r>
          </a:p>
        </p:txBody>
      </p:sp>
      <p:pic>
        <p:nvPicPr>
          <p:cNvPr id="6" name="Afbeelding 5">
            <a:extLst>
              <a:ext uri="{FF2B5EF4-FFF2-40B4-BE49-F238E27FC236}">
                <a16:creationId xmlns:a16="http://schemas.microsoft.com/office/drawing/2014/main" id="{72005690-651C-BCDA-6D89-B995EA8F4614}"/>
              </a:ext>
            </a:extLst>
          </p:cNvPr>
          <p:cNvPicPr>
            <a:picLocks noChangeAspect="1"/>
          </p:cNvPicPr>
          <p:nvPr/>
        </p:nvPicPr>
        <p:blipFill>
          <a:blip r:embed="rId4"/>
          <a:stretch>
            <a:fillRect/>
          </a:stretch>
        </p:blipFill>
        <p:spPr>
          <a:xfrm>
            <a:off x="3050095" y="1037667"/>
            <a:ext cx="5421065" cy="5726753"/>
          </a:xfrm>
          <a:prstGeom prst="rect">
            <a:avLst/>
          </a:prstGeom>
        </p:spPr>
      </p:pic>
    </p:spTree>
    <p:extLst>
      <p:ext uri="{BB962C8B-B14F-4D97-AF65-F5344CB8AC3E}">
        <p14:creationId xmlns:p14="http://schemas.microsoft.com/office/powerpoint/2010/main" val="385066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62EC01BF-85CB-5F56-E356-AEF9850AE685}"/>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56451F75-C739-271A-8652-1D6A68716168}"/>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11</a:t>
            </a:fld>
            <a:endParaRPr lang="nl-NL"/>
          </a:p>
        </p:txBody>
      </p:sp>
      <p:grpSp>
        <p:nvGrpSpPr>
          <p:cNvPr id="127" name="Google Shape;127;p3">
            <a:extLst>
              <a:ext uri="{FF2B5EF4-FFF2-40B4-BE49-F238E27FC236}">
                <a16:creationId xmlns:a16="http://schemas.microsoft.com/office/drawing/2014/main" id="{7D973089-B1FB-AAEA-864A-3D391991D44C}"/>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6BC15134-B055-2DB1-344E-6C620B5FF39C}"/>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ED34B653-D30E-32F9-B75B-C1EE9414703B}"/>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23BDF378-3867-ECB7-3911-A3313C371BCE}"/>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E94C9E14-9707-FACA-6880-236FD471FE58}"/>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E8589D7C-3808-2626-7E49-81146AF16D71}"/>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03447029-3FC8-9D10-F31D-0575C8EFD54A}"/>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CB44EB9C-060E-0747-5CCC-752D02C6639F}"/>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212998F7-2DB9-BB21-1CE6-760F1EB2756C}"/>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7363AD12-BF4E-EC90-5D1B-B8B78CB79119}"/>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2CAABC4D-3DD4-7C72-CC4B-C425168F087C}"/>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45C57CAC-F9B1-69DF-FCFC-06300FD4145B}"/>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4B81E217-6B71-C9DC-FC85-529E170290B1}"/>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11</a:t>
            </a:fld>
            <a:endParaRPr lang="nl-NL"/>
          </a:p>
        </p:txBody>
      </p:sp>
      <p:grpSp>
        <p:nvGrpSpPr>
          <p:cNvPr id="10" name="Google Shape;127;p3">
            <a:extLst>
              <a:ext uri="{FF2B5EF4-FFF2-40B4-BE49-F238E27FC236}">
                <a16:creationId xmlns:a16="http://schemas.microsoft.com/office/drawing/2014/main" id="{0B559F4F-4CF5-D3A6-6DBF-F1554D5F8C2F}"/>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37308C9F-4592-5310-6159-D5F549F7F330}"/>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3FEF9C08-2D3B-1072-BE27-DFECD576B283}"/>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48439847-15B6-3A9B-6933-41AFF246008D}"/>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D8A627BD-2A34-D904-7EB1-975510A6B2A1}"/>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97CD79E4-D1C4-ADB5-259D-6F845A88B197}"/>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0AAA36C4-ACF7-E7E1-F08C-937CAC78E6CD}"/>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7823EC0D-2B5B-65FC-D659-2DE5509246F6}"/>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8864AF7A-AF72-5107-C3BF-CBFF53FAA825}"/>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C0A8F4F3-D0F0-EA30-FDC4-5E6DD4AF3F4B}"/>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45E3A760-5E00-56A4-1B52-45A650D59CD2}"/>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pic>
        <p:nvPicPr>
          <p:cNvPr id="5" name="Afbeelding 4">
            <a:extLst>
              <a:ext uri="{FF2B5EF4-FFF2-40B4-BE49-F238E27FC236}">
                <a16:creationId xmlns:a16="http://schemas.microsoft.com/office/drawing/2014/main" id="{FC9C4FCF-80A8-C26F-E41C-F68BE601C642}"/>
              </a:ext>
            </a:extLst>
          </p:cNvPr>
          <p:cNvPicPr>
            <a:picLocks noChangeAspect="1"/>
          </p:cNvPicPr>
          <p:nvPr/>
        </p:nvPicPr>
        <p:blipFill>
          <a:blip r:embed="rId4"/>
          <a:stretch>
            <a:fillRect/>
          </a:stretch>
        </p:blipFill>
        <p:spPr>
          <a:xfrm>
            <a:off x="3123243" y="262624"/>
            <a:ext cx="6858957" cy="6458851"/>
          </a:xfrm>
          <a:prstGeom prst="rect">
            <a:avLst/>
          </a:prstGeom>
        </p:spPr>
      </p:pic>
    </p:spTree>
    <p:extLst>
      <p:ext uri="{BB962C8B-B14F-4D97-AF65-F5344CB8AC3E}">
        <p14:creationId xmlns:p14="http://schemas.microsoft.com/office/powerpoint/2010/main" val="3476262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E5D9E8B4-0699-FF1F-2B19-3ECD2B7E598B}"/>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34D01032-0483-AC81-D170-F4CA6D0BA3FD}"/>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12</a:t>
            </a:fld>
            <a:endParaRPr lang="nl-NL"/>
          </a:p>
        </p:txBody>
      </p:sp>
      <p:grpSp>
        <p:nvGrpSpPr>
          <p:cNvPr id="127" name="Google Shape;127;p3">
            <a:extLst>
              <a:ext uri="{FF2B5EF4-FFF2-40B4-BE49-F238E27FC236}">
                <a16:creationId xmlns:a16="http://schemas.microsoft.com/office/drawing/2014/main" id="{06FBCD73-A621-4FE2-EB56-6B71987F0947}"/>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4C1A211D-C524-F7C9-AD5A-EC1AE1953787}"/>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BBE237BC-2AC0-732F-86F8-451DBEAD2FA4}"/>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827F384C-9946-7D4F-8497-A6297C6D141C}"/>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7A0601D3-C20B-B94C-4F40-B506B45AD6C3}"/>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14224770-3800-7DB2-9028-22B8F7A7EA30}"/>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EF7D75E6-2957-25E0-6345-0A3127A62942}"/>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190B2140-93F0-2567-3BAF-973707C39A1F}"/>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BF8C5FB2-85C1-DE50-B350-A23027757DA3}"/>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CB8BD071-D4E5-E508-CCF3-13805E020829}"/>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8EA34223-65BF-98E0-8062-4BCCA082B5C0}"/>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EA756D3F-E442-D628-5C88-F34B98537A69}"/>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DD9466C4-BF28-DAE4-564B-2521C6EF11FC}"/>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12</a:t>
            </a:fld>
            <a:endParaRPr lang="nl-NL"/>
          </a:p>
        </p:txBody>
      </p:sp>
      <p:grpSp>
        <p:nvGrpSpPr>
          <p:cNvPr id="10" name="Google Shape;127;p3">
            <a:extLst>
              <a:ext uri="{FF2B5EF4-FFF2-40B4-BE49-F238E27FC236}">
                <a16:creationId xmlns:a16="http://schemas.microsoft.com/office/drawing/2014/main" id="{D502BA87-4B3A-8B52-53FF-6FAB49D02E91}"/>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49EC21EF-5916-6F63-7344-7681615F4378}"/>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E2FD75FA-B1CD-86E4-3A03-04A9EE6B810F}"/>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4524396E-7789-A5D2-A78B-C89A4776A7DE}"/>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D6D54876-2A55-B881-50AA-086557CC3719}"/>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1E8D5227-8BB4-EF25-030D-ACDF7953B823}"/>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3A7A85C7-B816-A766-6CDE-2FAE59843782}"/>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81D96206-EF0C-FB67-D6B1-98C35B32B5B0}"/>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5AFA7B2B-339E-733D-C0C6-F8938A497DE7}"/>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679C21C5-2E30-02BC-B227-8A2C5CE5EEE0}"/>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5B91B3FB-0DE2-9BE7-71D1-3D3489B31845}"/>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 name="Tekstvak 1">
            <a:extLst>
              <a:ext uri="{FF2B5EF4-FFF2-40B4-BE49-F238E27FC236}">
                <a16:creationId xmlns:a16="http://schemas.microsoft.com/office/drawing/2014/main" id="{11A06252-4C35-0BB0-3061-B0D0EFDFDF6E}"/>
              </a:ext>
            </a:extLst>
          </p:cNvPr>
          <p:cNvSpPr txBox="1"/>
          <p:nvPr/>
        </p:nvSpPr>
        <p:spPr>
          <a:xfrm>
            <a:off x="3346411" y="294290"/>
            <a:ext cx="6133170" cy="1508105"/>
          </a:xfrm>
          <a:prstGeom prst="rect">
            <a:avLst/>
          </a:prstGeom>
          <a:noFill/>
        </p:spPr>
        <p:txBody>
          <a:bodyPr wrap="square">
            <a:spAutoFit/>
          </a:bodyPr>
          <a:lstStyle/>
          <a:p>
            <a:pPr algn="ctr"/>
            <a:r>
              <a:rPr lang="nl-NL" sz="3600" b="1" dirty="0"/>
              <a:t>Indeling</a:t>
            </a:r>
          </a:p>
          <a:p>
            <a:pPr algn="ctr"/>
            <a:endParaRPr lang="nl-NL" sz="3600" b="1" dirty="0"/>
          </a:p>
          <a:p>
            <a:pPr algn="ctr"/>
            <a:r>
              <a:rPr lang="nl-NL" sz="2000" b="1" dirty="0"/>
              <a:t>H2-12:11 boek der tekenen</a:t>
            </a:r>
          </a:p>
        </p:txBody>
      </p:sp>
      <p:sp>
        <p:nvSpPr>
          <p:cNvPr id="3" name="Tekstvak 2">
            <a:extLst>
              <a:ext uri="{FF2B5EF4-FFF2-40B4-BE49-F238E27FC236}">
                <a16:creationId xmlns:a16="http://schemas.microsoft.com/office/drawing/2014/main" id="{63655127-09D9-F9FA-9072-FBE99FEF5878}"/>
              </a:ext>
            </a:extLst>
          </p:cNvPr>
          <p:cNvSpPr txBox="1"/>
          <p:nvPr/>
        </p:nvSpPr>
        <p:spPr>
          <a:xfrm>
            <a:off x="2469761" y="2324702"/>
            <a:ext cx="7901824" cy="3970318"/>
          </a:xfrm>
          <a:prstGeom prst="rect">
            <a:avLst/>
          </a:prstGeom>
          <a:noFill/>
        </p:spPr>
        <p:txBody>
          <a:bodyPr wrap="square" rtlCol="0">
            <a:spAutoFit/>
          </a:bodyPr>
          <a:lstStyle/>
          <a:p>
            <a:r>
              <a:rPr lang="nl-NL" sz="2800" b="1" dirty="0"/>
              <a:t>H2-4 					H5-10</a:t>
            </a:r>
          </a:p>
          <a:p>
            <a:r>
              <a:rPr lang="nl-NL" sz="2800" dirty="0"/>
              <a:t>Een bruiloft				Sabbat</a:t>
            </a:r>
          </a:p>
          <a:p>
            <a:r>
              <a:rPr lang="nl-NL" sz="2800" dirty="0"/>
              <a:t>De tempel				Pascha</a:t>
            </a:r>
          </a:p>
          <a:p>
            <a:r>
              <a:rPr lang="nl-NL" sz="2800" dirty="0"/>
              <a:t>Een rabbi				Loofhutten</a:t>
            </a:r>
          </a:p>
          <a:p>
            <a:r>
              <a:rPr lang="nl-NL" sz="2800" dirty="0"/>
              <a:t>Een bijzondere put		Chanoeka</a:t>
            </a:r>
          </a:p>
          <a:p>
            <a:endParaRPr lang="nl-NL" sz="2800" dirty="0"/>
          </a:p>
          <a:p>
            <a:endParaRPr lang="nl-NL" sz="2800" dirty="0"/>
          </a:p>
          <a:p>
            <a:r>
              <a:rPr lang="nl-NL" sz="2800" b="1" dirty="0"/>
              <a:t>H11-12:11</a:t>
            </a:r>
            <a:r>
              <a:rPr lang="nl-NL" sz="2800" dirty="0"/>
              <a:t> </a:t>
            </a:r>
          </a:p>
          <a:p>
            <a:r>
              <a:rPr lang="nl-NL" sz="2800" dirty="0"/>
              <a:t>Opwekking van Lazarus en reacties</a:t>
            </a:r>
          </a:p>
        </p:txBody>
      </p:sp>
    </p:spTree>
    <p:extLst>
      <p:ext uri="{BB962C8B-B14F-4D97-AF65-F5344CB8AC3E}">
        <p14:creationId xmlns:p14="http://schemas.microsoft.com/office/powerpoint/2010/main" val="73220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D822CBB6-347E-40A5-08E1-AF1D35380816}"/>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0ECF2957-F059-D1EF-D787-DE1662191C41}"/>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13</a:t>
            </a:fld>
            <a:endParaRPr lang="nl-NL"/>
          </a:p>
        </p:txBody>
      </p:sp>
      <p:grpSp>
        <p:nvGrpSpPr>
          <p:cNvPr id="127" name="Google Shape;127;p3">
            <a:extLst>
              <a:ext uri="{FF2B5EF4-FFF2-40B4-BE49-F238E27FC236}">
                <a16:creationId xmlns:a16="http://schemas.microsoft.com/office/drawing/2014/main" id="{E115B5B6-C840-244A-592D-BA6A4B30E448}"/>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4F0270D1-1F94-CF34-1AA5-AF8F15306AE7}"/>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21DDF2D6-D74D-12F2-CC92-508A15979158}"/>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D1FF66B0-D057-6D3A-D5F6-9052A20F37BC}"/>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3C0E45EF-4224-AC91-DD00-AA30D3814CE0}"/>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7F7FBAF1-A42C-14F2-3B7A-49790C251F11}"/>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E338CD12-FDEA-F68E-57F7-07279A2F1BF3}"/>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9E4FEF43-3BE0-24C6-06CD-D56E06B1D4DE}"/>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0E8C5CF4-A41D-1547-BEEF-E0B860B541DE}"/>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672230FC-0668-E898-9ADF-F0C99FED94D4}"/>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AD5ACD04-61A4-A990-5AD5-C5F6BCBB693A}"/>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604F6267-9ABF-3C52-EDEA-8BDF0D8D0499}"/>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6ADF3CCC-919A-8223-3FE2-C9E0CC2E2A98}"/>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13</a:t>
            </a:fld>
            <a:endParaRPr lang="nl-NL"/>
          </a:p>
        </p:txBody>
      </p:sp>
      <p:grpSp>
        <p:nvGrpSpPr>
          <p:cNvPr id="10" name="Google Shape;127;p3">
            <a:extLst>
              <a:ext uri="{FF2B5EF4-FFF2-40B4-BE49-F238E27FC236}">
                <a16:creationId xmlns:a16="http://schemas.microsoft.com/office/drawing/2014/main" id="{3E599971-9771-929E-7592-EC974C05BBEB}"/>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A69C7323-08C3-F310-8F8F-578325A4D095}"/>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F17ADB12-6CCB-D6B3-BE0F-080051C7E658}"/>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F80F1442-C6C8-7256-E981-37D772503598}"/>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BF19D8A9-A3CF-1D5F-1D76-8C6413930EF5}"/>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219A7DAD-C8B6-6351-9391-083FA0FFDACD}"/>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7AAB15C5-ADB0-337F-F83C-82EA8A6403AE}"/>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DAE894E4-337A-DC7C-F8FD-CF38FFC880B0}"/>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AF2F4106-961A-C8DA-9132-708B3B0FD0E6}"/>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6D9C3B29-9DE0-7BCA-CBB7-05D9821A4985}"/>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9CC9C39A-A6BB-207C-60CB-88D52E8865E7}"/>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 name="Tekstvak 1">
            <a:extLst>
              <a:ext uri="{FF2B5EF4-FFF2-40B4-BE49-F238E27FC236}">
                <a16:creationId xmlns:a16="http://schemas.microsoft.com/office/drawing/2014/main" id="{C93F5999-5C6B-AF3B-2E89-042AC3838B22}"/>
              </a:ext>
            </a:extLst>
          </p:cNvPr>
          <p:cNvSpPr txBox="1"/>
          <p:nvPr/>
        </p:nvSpPr>
        <p:spPr>
          <a:xfrm>
            <a:off x="3346411" y="294290"/>
            <a:ext cx="6133170" cy="1508105"/>
          </a:xfrm>
          <a:prstGeom prst="rect">
            <a:avLst/>
          </a:prstGeom>
          <a:noFill/>
        </p:spPr>
        <p:txBody>
          <a:bodyPr wrap="square">
            <a:spAutoFit/>
          </a:bodyPr>
          <a:lstStyle/>
          <a:p>
            <a:pPr algn="ctr"/>
            <a:r>
              <a:rPr lang="nl-NL" sz="3600" b="1" dirty="0"/>
              <a:t>Indeling</a:t>
            </a:r>
          </a:p>
          <a:p>
            <a:pPr algn="ctr"/>
            <a:endParaRPr lang="nl-NL" sz="3600" b="1" dirty="0"/>
          </a:p>
          <a:p>
            <a:pPr algn="ctr"/>
            <a:r>
              <a:rPr lang="nl-NL" sz="2000" b="1" dirty="0"/>
              <a:t>H12:12-20:31 van het lijden</a:t>
            </a:r>
          </a:p>
        </p:txBody>
      </p:sp>
      <p:sp>
        <p:nvSpPr>
          <p:cNvPr id="3" name="Tekstvak 2">
            <a:extLst>
              <a:ext uri="{FF2B5EF4-FFF2-40B4-BE49-F238E27FC236}">
                <a16:creationId xmlns:a16="http://schemas.microsoft.com/office/drawing/2014/main" id="{23BE9FEF-41E9-728D-A472-1C5A16935066}"/>
              </a:ext>
            </a:extLst>
          </p:cNvPr>
          <p:cNvSpPr txBox="1"/>
          <p:nvPr/>
        </p:nvSpPr>
        <p:spPr>
          <a:xfrm>
            <a:off x="3693440" y="2324702"/>
            <a:ext cx="5804444" cy="2246769"/>
          </a:xfrm>
          <a:prstGeom prst="rect">
            <a:avLst/>
          </a:prstGeom>
          <a:noFill/>
        </p:spPr>
        <p:txBody>
          <a:bodyPr wrap="square" rtlCol="0">
            <a:spAutoFit/>
          </a:bodyPr>
          <a:lstStyle/>
          <a:p>
            <a:r>
              <a:rPr lang="nl-NL" sz="2800" dirty="0"/>
              <a:t>H12:12-50 Intocht van de Koning</a:t>
            </a:r>
          </a:p>
          <a:p>
            <a:endParaRPr lang="nl-NL" sz="2800" dirty="0"/>
          </a:p>
          <a:p>
            <a:r>
              <a:rPr lang="nl-NL" sz="2800" dirty="0"/>
              <a:t>H13-17 Laatste woorden</a:t>
            </a:r>
          </a:p>
          <a:p>
            <a:endParaRPr lang="nl-NL" sz="2800" dirty="0"/>
          </a:p>
          <a:p>
            <a:r>
              <a:rPr lang="nl-NL" sz="2800" dirty="0"/>
              <a:t>H18-20 Lijden en Opstanding</a:t>
            </a:r>
          </a:p>
        </p:txBody>
      </p:sp>
    </p:spTree>
    <p:extLst>
      <p:ext uri="{BB962C8B-B14F-4D97-AF65-F5344CB8AC3E}">
        <p14:creationId xmlns:p14="http://schemas.microsoft.com/office/powerpoint/2010/main" val="4187876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5A76E6DD-DA56-9517-2910-6D816079ED88}"/>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A5791A44-8E34-CF0E-5EF1-CB9739E5982A}"/>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14</a:t>
            </a:fld>
            <a:endParaRPr lang="nl-NL"/>
          </a:p>
        </p:txBody>
      </p:sp>
      <p:grpSp>
        <p:nvGrpSpPr>
          <p:cNvPr id="127" name="Google Shape;127;p3">
            <a:extLst>
              <a:ext uri="{FF2B5EF4-FFF2-40B4-BE49-F238E27FC236}">
                <a16:creationId xmlns:a16="http://schemas.microsoft.com/office/drawing/2014/main" id="{EBEF1AF2-162E-22BF-29AC-22FF0DAD1DB1}"/>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EDE0C025-8DFC-C87A-32E6-FFD8BE63EFA7}"/>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D1A3045B-E025-A8F5-0932-5C349BE0F15E}"/>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F749974F-591F-A743-29A5-B1A73B499DE1}"/>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505F292F-9520-BD47-F353-28889D3F7E92}"/>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43DBA339-8662-D8BF-4D8A-C7B4D398FA79}"/>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03D5E4A6-CDD7-A353-1633-43F3DEBBAFEF}"/>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30821994-0D4F-C359-389C-3446136E82F0}"/>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B596523C-2CE0-F605-0C5C-33167086BE9A}"/>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30567828-8FBF-481B-4C6D-AD7200460222}"/>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B245427B-98BB-47E1-4EFF-3E33F6FE257B}"/>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60A495EF-AE63-95C9-67C6-48D21380F089}"/>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E0006314-73CB-858A-6873-8EB93BFDE3BC}"/>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14</a:t>
            </a:fld>
            <a:endParaRPr lang="nl-NL"/>
          </a:p>
        </p:txBody>
      </p:sp>
      <p:grpSp>
        <p:nvGrpSpPr>
          <p:cNvPr id="10" name="Google Shape;127;p3">
            <a:extLst>
              <a:ext uri="{FF2B5EF4-FFF2-40B4-BE49-F238E27FC236}">
                <a16:creationId xmlns:a16="http://schemas.microsoft.com/office/drawing/2014/main" id="{43FF4EC6-8889-84F5-2CF3-FD2AF8AA2787}"/>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505813E9-9914-4276-67FD-942A84991F8C}"/>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50D40D08-F30D-56D2-C183-9202B83282FE}"/>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77CAF0A2-9DDF-BFE3-4612-19A79EFD382C}"/>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752A8A18-3A11-6C64-C2A1-9A96C487BDB4}"/>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AD793745-44CD-887D-59AF-BA6447805A7E}"/>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41907234-0E8A-F0EC-3299-48F34A97186D}"/>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ED450AFB-48E0-9653-D571-01B3B59FDD8E}"/>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F338DF6A-952A-1582-7119-BB4566D19E9A}"/>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212850DD-1AD5-4D68-88A5-8D54A5E66C32}"/>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27AC40C5-943E-2D2B-C1E9-9C1ED1B9CACF}"/>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 name="Tekstvak 1">
            <a:extLst>
              <a:ext uri="{FF2B5EF4-FFF2-40B4-BE49-F238E27FC236}">
                <a16:creationId xmlns:a16="http://schemas.microsoft.com/office/drawing/2014/main" id="{026BDD1D-00DD-ECC2-F979-54B393C39636}"/>
              </a:ext>
            </a:extLst>
          </p:cNvPr>
          <p:cNvSpPr txBox="1"/>
          <p:nvPr/>
        </p:nvSpPr>
        <p:spPr>
          <a:xfrm>
            <a:off x="3346411" y="294290"/>
            <a:ext cx="6133170" cy="1508105"/>
          </a:xfrm>
          <a:prstGeom prst="rect">
            <a:avLst/>
          </a:prstGeom>
          <a:noFill/>
        </p:spPr>
        <p:txBody>
          <a:bodyPr wrap="square">
            <a:spAutoFit/>
          </a:bodyPr>
          <a:lstStyle/>
          <a:p>
            <a:pPr algn="ctr"/>
            <a:r>
              <a:rPr lang="nl-NL" sz="3600" b="1" dirty="0"/>
              <a:t>Indeling</a:t>
            </a:r>
          </a:p>
          <a:p>
            <a:pPr algn="ctr"/>
            <a:endParaRPr lang="nl-NL" sz="3600" b="1" dirty="0"/>
          </a:p>
          <a:p>
            <a:pPr algn="ctr"/>
            <a:r>
              <a:rPr lang="nl-NL" sz="2000" b="1" dirty="0"/>
              <a:t>H21 Epiloog</a:t>
            </a:r>
          </a:p>
        </p:txBody>
      </p:sp>
      <p:sp>
        <p:nvSpPr>
          <p:cNvPr id="3" name="Tekstvak 2">
            <a:extLst>
              <a:ext uri="{FF2B5EF4-FFF2-40B4-BE49-F238E27FC236}">
                <a16:creationId xmlns:a16="http://schemas.microsoft.com/office/drawing/2014/main" id="{0C5526E4-67A7-BD5F-8891-E1E0D36C089F}"/>
              </a:ext>
            </a:extLst>
          </p:cNvPr>
          <p:cNvSpPr txBox="1"/>
          <p:nvPr/>
        </p:nvSpPr>
        <p:spPr>
          <a:xfrm>
            <a:off x="3021832" y="2726138"/>
            <a:ext cx="6782327" cy="523220"/>
          </a:xfrm>
          <a:prstGeom prst="rect">
            <a:avLst/>
          </a:prstGeom>
          <a:noFill/>
        </p:spPr>
        <p:txBody>
          <a:bodyPr wrap="square" rtlCol="0">
            <a:spAutoFit/>
          </a:bodyPr>
          <a:lstStyle/>
          <a:p>
            <a:r>
              <a:rPr lang="nl-NL" sz="2800" dirty="0"/>
              <a:t>Hoe de missie van Jezus verder zal gaan</a:t>
            </a:r>
          </a:p>
        </p:txBody>
      </p:sp>
    </p:spTree>
    <p:extLst>
      <p:ext uri="{BB962C8B-B14F-4D97-AF65-F5344CB8AC3E}">
        <p14:creationId xmlns:p14="http://schemas.microsoft.com/office/powerpoint/2010/main" val="1464185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870D940F-23A2-1070-C4EC-5152F915B147}"/>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A3EEF987-D800-E820-32E5-1D2010AFC241}"/>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15</a:t>
            </a:fld>
            <a:endParaRPr lang="nl-NL"/>
          </a:p>
        </p:txBody>
      </p:sp>
      <p:grpSp>
        <p:nvGrpSpPr>
          <p:cNvPr id="127" name="Google Shape;127;p3">
            <a:extLst>
              <a:ext uri="{FF2B5EF4-FFF2-40B4-BE49-F238E27FC236}">
                <a16:creationId xmlns:a16="http://schemas.microsoft.com/office/drawing/2014/main" id="{72C93BB4-CF3F-00C5-AB95-9A75571061F0}"/>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C0C5F586-A88A-674C-8335-980AE1934C69}"/>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9E346F05-685D-44F9-F894-178AAF07598E}"/>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D22051A0-03E5-45F9-B2DD-456AB0C77516}"/>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B2B8B9A1-B4E2-E6F1-8913-7C19F67F237E}"/>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A87EB45F-9163-D21C-68C6-CDE62F6E2DB9}"/>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318D2E60-1E2F-D71F-F594-E8DDBC39FD9F}"/>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3E707ADB-949F-FDEF-D9AB-D8C56F523FFA}"/>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21856C4F-3F37-C09C-4F79-0A93B5AA33C5}"/>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30724588-BC9C-22C5-1EDA-496A2773001A}"/>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61D00526-CEA0-EEFD-AEB4-DFEE4413695B}"/>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C8D9C92C-0DDE-C27B-3E00-D572FD151E23}"/>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BADAC545-A872-88C8-6573-C67C564FB2D7}"/>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15</a:t>
            </a:fld>
            <a:endParaRPr lang="nl-NL"/>
          </a:p>
        </p:txBody>
      </p:sp>
      <p:grpSp>
        <p:nvGrpSpPr>
          <p:cNvPr id="10" name="Google Shape;127;p3">
            <a:extLst>
              <a:ext uri="{FF2B5EF4-FFF2-40B4-BE49-F238E27FC236}">
                <a16:creationId xmlns:a16="http://schemas.microsoft.com/office/drawing/2014/main" id="{C2BA7197-32D5-0E4A-E061-252945E3BC36}"/>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73CEC47C-C8F2-DE40-E973-7B93BAFA39AA}"/>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1F6F35D2-2032-BEC5-B058-5E07FB1D4B21}"/>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FB79D10A-29BB-06DF-7276-EDC3FCB9DE50}"/>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1281B80C-24BF-17F2-4E4E-CEA53511935B}"/>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DBBDB163-36B9-8B29-4535-BC3411B26A5D}"/>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B2597434-025F-3B03-2722-76FCA4B23776}"/>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71AB78F2-C48D-9083-1DAF-9AF6074D04A0}"/>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AC2712A3-6E55-B6C7-7B70-650CA7B5C55B}"/>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D5E2E5BE-AD9D-C18F-DD9E-BFF83C9EDE31}"/>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77385C7F-3E31-BC35-011F-4FE66EA23FB4}"/>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 name="Tekstvak 1">
            <a:extLst>
              <a:ext uri="{FF2B5EF4-FFF2-40B4-BE49-F238E27FC236}">
                <a16:creationId xmlns:a16="http://schemas.microsoft.com/office/drawing/2014/main" id="{E2519096-EEB7-F761-C0AC-1134BF502935}"/>
              </a:ext>
            </a:extLst>
          </p:cNvPr>
          <p:cNvSpPr txBox="1"/>
          <p:nvPr/>
        </p:nvSpPr>
        <p:spPr>
          <a:xfrm>
            <a:off x="3346411" y="294290"/>
            <a:ext cx="6133170" cy="646331"/>
          </a:xfrm>
          <a:prstGeom prst="rect">
            <a:avLst/>
          </a:prstGeom>
          <a:noFill/>
        </p:spPr>
        <p:txBody>
          <a:bodyPr wrap="square">
            <a:spAutoFit/>
          </a:bodyPr>
          <a:lstStyle/>
          <a:p>
            <a:pPr algn="ctr"/>
            <a:r>
              <a:rPr lang="nl-NL" sz="3600" b="1" dirty="0"/>
              <a:t>Uniek materiaal</a:t>
            </a:r>
          </a:p>
        </p:txBody>
      </p:sp>
      <p:sp>
        <p:nvSpPr>
          <p:cNvPr id="3" name="Tekstvak 2">
            <a:extLst>
              <a:ext uri="{FF2B5EF4-FFF2-40B4-BE49-F238E27FC236}">
                <a16:creationId xmlns:a16="http://schemas.microsoft.com/office/drawing/2014/main" id="{1BEAED8C-FC41-79DB-F215-709B738D4FF2}"/>
              </a:ext>
            </a:extLst>
          </p:cNvPr>
          <p:cNvSpPr txBox="1"/>
          <p:nvPr/>
        </p:nvSpPr>
        <p:spPr>
          <a:xfrm>
            <a:off x="3068850" y="1706820"/>
            <a:ext cx="7262555" cy="4832092"/>
          </a:xfrm>
          <a:prstGeom prst="rect">
            <a:avLst/>
          </a:prstGeom>
          <a:noFill/>
        </p:spPr>
        <p:txBody>
          <a:bodyPr wrap="square" rtlCol="0">
            <a:spAutoFit/>
          </a:bodyPr>
          <a:lstStyle/>
          <a:p>
            <a:pPr algn="ctr"/>
            <a:r>
              <a:rPr lang="nl-NL" sz="2800" dirty="0"/>
              <a:t>Johannes 1: Het Woord is vlees geworden.</a:t>
            </a:r>
          </a:p>
          <a:p>
            <a:pPr algn="ctr"/>
            <a:endParaRPr lang="nl-NL" sz="2800" dirty="0"/>
          </a:p>
          <a:p>
            <a:pPr algn="ctr"/>
            <a:r>
              <a:rPr lang="nl-NL" sz="2800" dirty="0"/>
              <a:t>Bruiloft te </a:t>
            </a:r>
            <a:r>
              <a:rPr lang="nl-NL" sz="2800" dirty="0" err="1"/>
              <a:t>Kana</a:t>
            </a:r>
            <a:r>
              <a:rPr lang="nl-NL" sz="2800" dirty="0"/>
              <a:t>.</a:t>
            </a:r>
          </a:p>
          <a:p>
            <a:pPr algn="ctr"/>
            <a:endParaRPr lang="nl-NL" sz="2800" dirty="0"/>
          </a:p>
          <a:p>
            <a:pPr algn="ctr"/>
            <a:r>
              <a:rPr lang="nl-NL" sz="2800" dirty="0"/>
              <a:t>Gesprek met de Samaritaanse vrouw.</a:t>
            </a:r>
          </a:p>
          <a:p>
            <a:pPr algn="ctr"/>
            <a:endParaRPr lang="nl-NL" sz="2800" dirty="0"/>
          </a:p>
          <a:p>
            <a:pPr algn="ctr"/>
            <a:r>
              <a:rPr lang="nl-NL" sz="2800" dirty="0"/>
              <a:t>De opwekking van Lazarus.</a:t>
            </a:r>
          </a:p>
          <a:p>
            <a:pPr algn="ctr"/>
            <a:endParaRPr lang="nl-NL" sz="2800" dirty="0"/>
          </a:p>
          <a:p>
            <a:pPr algn="ctr"/>
            <a:r>
              <a:rPr lang="nl-NL" sz="2800" dirty="0"/>
              <a:t>Ongelovige Thomas</a:t>
            </a:r>
          </a:p>
          <a:p>
            <a:pPr algn="ctr"/>
            <a:endParaRPr lang="nl-NL" sz="2800" dirty="0"/>
          </a:p>
          <a:p>
            <a:pPr algn="ctr"/>
            <a:r>
              <a:rPr lang="nl-NL" sz="2800" dirty="0"/>
              <a:t>Rehabilitatie van Petrus</a:t>
            </a:r>
          </a:p>
        </p:txBody>
      </p:sp>
    </p:spTree>
    <p:extLst>
      <p:ext uri="{BB962C8B-B14F-4D97-AF65-F5344CB8AC3E}">
        <p14:creationId xmlns:p14="http://schemas.microsoft.com/office/powerpoint/2010/main" val="3323403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9CFF8E8D-1156-B36A-093D-811EBABAE0CA}"/>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D9789381-C6E6-4A70-849A-598086FB01C3}"/>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16</a:t>
            </a:fld>
            <a:endParaRPr lang="nl-NL"/>
          </a:p>
        </p:txBody>
      </p:sp>
      <p:grpSp>
        <p:nvGrpSpPr>
          <p:cNvPr id="127" name="Google Shape;127;p3">
            <a:extLst>
              <a:ext uri="{FF2B5EF4-FFF2-40B4-BE49-F238E27FC236}">
                <a16:creationId xmlns:a16="http://schemas.microsoft.com/office/drawing/2014/main" id="{E1B2AD1A-E8F1-AD37-EC00-3BEBE6CD685C}"/>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0F77601E-AE63-5A3C-C706-B9D36CB4AFA5}"/>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F80C3382-A770-F154-AC59-737ACA9A5D9F}"/>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1F764103-980D-FF0B-B3DC-5FBC2254683F}"/>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01A772D2-498D-C2BB-050C-D3307C5C023B}"/>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3BE901C7-CA38-03E3-7C27-57899F009C76}"/>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B53BDE5F-E9B2-5BEE-6FDA-70322BCFB3E2}"/>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4F12A454-BD47-8AEA-9FE1-2F772F73FE84}"/>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3A2B0276-9F71-CBD9-0899-7834F8188CBF}"/>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948D9BE5-4B91-7FBD-6483-346118BFFA54}"/>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FF680231-6B57-781B-4F98-A3E56695E819}"/>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FFC94986-4F02-6C4E-5E99-15323F283B6F}"/>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0779FACB-C42E-FB30-A76E-7AA83D9A9AFB}"/>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16</a:t>
            </a:fld>
            <a:endParaRPr lang="nl-NL"/>
          </a:p>
        </p:txBody>
      </p:sp>
      <p:grpSp>
        <p:nvGrpSpPr>
          <p:cNvPr id="10" name="Google Shape;127;p3">
            <a:extLst>
              <a:ext uri="{FF2B5EF4-FFF2-40B4-BE49-F238E27FC236}">
                <a16:creationId xmlns:a16="http://schemas.microsoft.com/office/drawing/2014/main" id="{8C7390D6-4EF3-DCA9-85C9-800DA842D3B9}"/>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20371055-F4B5-9E4B-C618-0B5B91DAEE16}"/>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DE20F578-3ADC-4EB2-9EE2-78D1B6C8E50C}"/>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76FAF7DF-0B01-A360-ABFA-47BA8174F6D2}"/>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CBE32A64-0F48-B5A4-5F1B-4DF3B92EAE35}"/>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FD865FA6-6D9C-CF8C-D23C-4E103F8BF52A}"/>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4FBE185E-CB0D-6907-DA14-D033C2C1CAFF}"/>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DF6DD288-A421-3D9D-9D3C-A97316DE0228}"/>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25862F47-A5A5-4692-E5CB-0533D3B534C3}"/>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42DF5493-10C1-2CED-E05B-4154C0B450E8}"/>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304CAC3F-A524-9193-E1F6-F92111791A1D}"/>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 name="Tekstvak 1">
            <a:extLst>
              <a:ext uri="{FF2B5EF4-FFF2-40B4-BE49-F238E27FC236}">
                <a16:creationId xmlns:a16="http://schemas.microsoft.com/office/drawing/2014/main" id="{A3A19D2A-A190-9719-7EC9-EA06B76BD724}"/>
              </a:ext>
            </a:extLst>
          </p:cNvPr>
          <p:cNvSpPr txBox="1"/>
          <p:nvPr/>
        </p:nvSpPr>
        <p:spPr>
          <a:xfrm>
            <a:off x="3346411" y="294290"/>
            <a:ext cx="6133170" cy="646331"/>
          </a:xfrm>
          <a:prstGeom prst="rect">
            <a:avLst/>
          </a:prstGeom>
          <a:noFill/>
        </p:spPr>
        <p:txBody>
          <a:bodyPr wrap="square">
            <a:spAutoFit/>
          </a:bodyPr>
          <a:lstStyle/>
          <a:p>
            <a:pPr algn="ctr"/>
            <a:r>
              <a:rPr lang="nl-NL" sz="3600" b="1" dirty="0"/>
              <a:t>Uniek materiaal</a:t>
            </a:r>
          </a:p>
        </p:txBody>
      </p:sp>
      <p:sp>
        <p:nvSpPr>
          <p:cNvPr id="3" name="Tekstvak 2">
            <a:extLst>
              <a:ext uri="{FF2B5EF4-FFF2-40B4-BE49-F238E27FC236}">
                <a16:creationId xmlns:a16="http://schemas.microsoft.com/office/drawing/2014/main" id="{23D850D1-0579-FF56-207E-5D3EB863512B}"/>
              </a:ext>
            </a:extLst>
          </p:cNvPr>
          <p:cNvSpPr txBox="1"/>
          <p:nvPr/>
        </p:nvSpPr>
        <p:spPr>
          <a:xfrm>
            <a:off x="3068884" y="1740274"/>
            <a:ext cx="7262555" cy="4462760"/>
          </a:xfrm>
          <a:prstGeom prst="rect">
            <a:avLst/>
          </a:prstGeom>
          <a:noFill/>
        </p:spPr>
        <p:txBody>
          <a:bodyPr wrap="square" rtlCol="0">
            <a:spAutoFit/>
          </a:bodyPr>
          <a:lstStyle/>
          <a:p>
            <a:pPr algn="ctr"/>
            <a:r>
              <a:rPr lang="nl-NL" sz="2800" b="1" dirty="0"/>
              <a:t>De “Ik Ben” uitspraken:</a:t>
            </a:r>
          </a:p>
          <a:p>
            <a:pPr algn="ctr"/>
            <a:endParaRPr lang="nl-NL" sz="1600" dirty="0"/>
          </a:p>
          <a:p>
            <a:pPr algn="ctr"/>
            <a:r>
              <a:rPr lang="nl-NL" sz="1600" dirty="0"/>
              <a:t>"Ik Ben”-titel die God Zichzelf gaf in Exodus 3:14.</a:t>
            </a:r>
          </a:p>
          <a:p>
            <a:pPr algn="ctr"/>
            <a:endParaRPr lang="nl-NL" sz="2800" b="1" dirty="0"/>
          </a:p>
          <a:p>
            <a:pPr algn="ctr"/>
            <a:r>
              <a:rPr lang="nl-NL" sz="2800" dirty="0"/>
              <a:t>Het brood des levens (6:35)</a:t>
            </a:r>
          </a:p>
          <a:p>
            <a:pPr algn="ctr"/>
            <a:r>
              <a:rPr lang="nl-NL" sz="2800" dirty="0"/>
              <a:t>Het licht der wereld (8:12)</a:t>
            </a:r>
          </a:p>
          <a:p>
            <a:pPr algn="ctr"/>
            <a:r>
              <a:rPr lang="nl-NL" sz="2800" dirty="0"/>
              <a:t>De deur voor de schapen (10:7)</a:t>
            </a:r>
          </a:p>
          <a:p>
            <a:pPr algn="ctr"/>
            <a:r>
              <a:rPr lang="nl-NL" sz="2800" dirty="0"/>
              <a:t>De Goede Herder (10:11)</a:t>
            </a:r>
          </a:p>
          <a:p>
            <a:pPr algn="ctr"/>
            <a:r>
              <a:rPr lang="nl-NL" sz="2800" dirty="0"/>
              <a:t>De opstanding en het leven (11:25)</a:t>
            </a:r>
          </a:p>
          <a:p>
            <a:pPr algn="ctr"/>
            <a:r>
              <a:rPr lang="nl-NL" sz="2800" dirty="0"/>
              <a:t>De weg de waarheid en het leven (14:6)</a:t>
            </a:r>
          </a:p>
          <a:p>
            <a:pPr algn="ctr"/>
            <a:r>
              <a:rPr lang="nl-NL" sz="2800" dirty="0"/>
              <a:t>De ware wijnstok (15:1)</a:t>
            </a:r>
          </a:p>
        </p:txBody>
      </p:sp>
    </p:spTree>
    <p:extLst>
      <p:ext uri="{BB962C8B-B14F-4D97-AF65-F5344CB8AC3E}">
        <p14:creationId xmlns:p14="http://schemas.microsoft.com/office/powerpoint/2010/main" val="3299924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96B4E8D1-B821-632F-6ED5-3D21EF89C84A}"/>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F56B6176-2DCD-52C3-E405-8F67F68F9ED2}"/>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17</a:t>
            </a:fld>
            <a:endParaRPr lang="nl-NL"/>
          </a:p>
        </p:txBody>
      </p:sp>
      <p:grpSp>
        <p:nvGrpSpPr>
          <p:cNvPr id="127" name="Google Shape;127;p3">
            <a:extLst>
              <a:ext uri="{FF2B5EF4-FFF2-40B4-BE49-F238E27FC236}">
                <a16:creationId xmlns:a16="http://schemas.microsoft.com/office/drawing/2014/main" id="{12776156-16B2-EF7D-4422-391FD9E32FBA}"/>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47DCAF1A-DAA3-FC95-6EC6-4BAC74F900F5}"/>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5AF76BFC-6846-1436-395A-A65F98784AC5}"/>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7BADB608-5E73-78A0-6C41-FA14DF8BEFA7}"/>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BEB90DFA-6BF0-C8A7-0204-EE142DE83E00}"/>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38F63F1E-3051-B954-7BF2-9375E7EFE7D8}"/>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61DA4CEE-E4D3-94D9-EB5F-CBC52B432D09}"/>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278811C0-AE4D-2951-80F9-A9E9428EB622}"/>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07961D48-13C5-18B2-07A9-274CDE401403}"/>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6C11BED5-1E94-AF16-84CC-AC63AA1E30B3}"/>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3CAC32FD-57EA-670F-EBDE-BC2EC84E8766}"/>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45551F2B-D08F-D3BB-CDED-6FAEBA8B07A8}"/>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36BFFB1E-FAA1-EC58-14BC-8BD7D8ABB813}"/>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17</a:t>
            </a:fld>
            <a:endParaRPr lang="nl-NL"/>
          </a:p>
        </p:txBody>
      </p:sp>
      <p:grpSp>
        <p:nvGrpSpPr>
          <p:cNvPr id="10" name="Google Shape;127;p3">
            <a:extLst>
              <a:ext uri="{FF2B5EF4-FFF2-40B4-BE49-F238E27FC236}">
                <a16:creationId xmlns:a16="http://schemas.microsoft.com/office/drawing/2014/main" id="{ED3CA1EE-665E-74ED-D135-47C0D12F3A07}"/>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B64BA0F9-4CF7-245E-3DE5-2EB46CA58016}"/>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297F46DE-90CD-6C3A-4DB0-D866DE5DCD5D}"/>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ED876A20-E534-49C3-2ECB-AC232AEA441A}"/>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C777E50E-7160-59F0-778F-881C1BD5761C}"/>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C2B4DE43-3C50-65FD-F3DB-B4A634FC17DA}"/>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874066CD-31F7-9BD8-0789-423973154C36}"/>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34A6F64B-1548-5288-A4E2-56694051ABC4}"/>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61B0B197-3ABD-155D-FF3F-9B070D3ED239}"/>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57D59563-452D-9E5B-A84E-BD03EC15E270}"/>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C6C7D046-8003-9B89-37ED-95637FB26E2C}"/>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 name="Tekstvak 1">
            <a:extLst>
              <a:ext uri="{FF2B5EF4-FFF2-40B4-BE49-F238E27FC236}">
                <a16:creationId xmlns:a16="http://schemas.microsoft.com/office/drawing/2014/main" id="{887672F0-5B3B-B540-FC79-B0C689C02E10}"/>
              </a:ext>
            </a:extLst>
          </p:cNvPr>
          <p:cNvSpPr txBox="1"/>
          <p:nvPr/>
        </p:nvSpPr>
        <p:spPr>
          <a:xfrm>
            <a:off x="3346411" y="294290"/>
            <a:ext cx="6133170" cy="646331"/>
          </a:xfrm>
          <a:prstGeom prst="rect">
            <a:avLst/>
          </a:prstGeom>
          <a:noFill/>
        </p:spPr>
        <p:txBody>
          <a:bodyPr wrap="square">
            <a:spAutoFit/>
          </a:bodyPr>
          <a:lstStyle/>
          <a:p>
            <a:pPr algn="ctr"/>
            <a:r>
              <a:rPr lang="nl-NL" sz="3600" b="1" dirty="0"/>
              <a:t>Uniek materiaal</a:t>
            </a:r>
          </a:p>
        </p:txBody>
      </p:sp>
      <p:pic>
        <p:nvPicPr>
          <p:cNvPr id="6" name="Afbeelding 5">
            <a:extLst>
              <a:ext uri="{FF2B5EF4-FFF2-40B4-BE49-F238E27FC236}">
                <a16:creationId xmlns:a16="http://schemas.microsoft.com/office/drawing/2014/main" id="{D66BD971-CF7E-D86E-04A3-C5A0E30541EB}"/>
              </a:ext>
            </a:extLst>
          </p:cNvPr>
          <p:cNvPicPr>
            <a:picLocks noChangeAspect="1"/>
          </p:cNvPicPr>
          <p:nvPr/>
        </p:nvPicPr>
        <p:blipFill>
          <a:blip r:embed="rId4"/>
          <a:stretch>
            <a:fillRect/>
          </a:stretch>
        </p:blipFill>
        <p:spPr>
          <a:xfrm>
            <a:off x="214448" y="2691593"/>
            <a:ext cx="2933097" cy="3589259"/>
          </a:xfrm>
          <a:prstGeom prst="rect">
            <a:avLst/>
          </a:prstGeom>
        </p:spPr>
      </p:pic>
      <p:pic>
        <p:nvPicPr>
          <p:cNvPr id="22" name="Afbeelding 21">
            <a:extLst>
              <a:ext uri="{FF2B5EF4-FFF2-40B4-BE49-F238E27FC236}">
                <a16:creationId xmlns:a16="http://schemas.microsoft.com/office/drawing/2014/main" id="{0274DC43-2307-4D39-A374-51E3AC3C3D33}"/>
              </a:ext>
            </a:extLst>
          </p:cNvPr>
          <p:cNvPicPr>
            <a:picLocks noChangeAspect="1"/>
          </p:cNvPicPr>
          <p:nvPr/>
        </p:nvPicPr>
        <p:blipFill>
          <a:blip r:embed="rId5"/>
          <a:stretch>
            <a:fillRect/>
          </a:stretch>
        </p:blipFill>
        <p:spPr>
          <a:xfrm>
            <a:off x="8610600" y="1116964"/>
            <a:ext cx="2941958" cy="3736341"/>
          </a:xfrm>
          <a:prstGeom prst="rect">
            <a:avLst/>
          </a:prstGeom>
        </p:spPr>
      </p:pic>
      <p:pic>
        <p:nvPicPr>
          <p:cNvPr id="24" name="Afbeelding 23">
            <a:extLst>
              <a:ext uri="{FF2B5EF4-FFF2-40B4-BE49-F238E27FC236}">
                <a16:creationId xmlns:a16="http://schemas.microsoft.com/office/drawing/2014/main" id="{A478AC38-1BFF-F10F-3674-6FE170252D22}"/>
              </a:ext>
            </a:extLst>
          </p:cNvPr>
          <p:cNvPicPr>
            <a:picLocks noChangeAspect="1"/>
          </p:cNvPicPr>
          <p:nvPr/>
        </p:nvPicPr>
        <p:blipFill>
          <a:blip r:embed="rId6"/>
          <a:stretch>
            <a:fillRect/>
          </a:stretch>
        </p:blipFill>
        <p:spPr>
          <a:xfrm>
            <a:off x="4045562" y="1426969"/>
            <a:ext cx="4065823" cy="4717508"/>
          </a:xfrm>
          <a:prstGeom prst="rect">
            <a:avLst/>
          </a:prstGeom>
        </p:spPr>
      </p:pic>
    </p:spTree>
    <p:extLst>
      <p:ext uri="{BB962C8B-B14F-4D97-AF65-F5344CB8AC3E}">
        <p14:creationId xmlns:p14="http://schemas.microsoft.com/office/powerpoint/2010/main" val="284806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56ED3125-FEC0-1D3A-AF77-5F0A932F4B65}"/>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88FF78F3-A49F-6C14-ED91-57E3525AD116}"/>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18</a:t>
            </a:fld>
            <a:endParaRPr lang="nl-NL"/>
          </a:p>
        </p:txBody>
      </p:sp>
      <p:grpSp>
        <p:nvGrpSpPr>
          <p:cNvPr id="127" name="Google Shape;127;p3">
            <a:extLst>
              <a:ext uri="{FF2B5EF4-FFF2-40B4-BE49-F238E27FC236}">
                <a16:creationId xmlns:a16="http://schemas.microsoft.com/office/drawing/2014/main" id="{F5F3FE2C-17D0-0300-6A13-2A5323EA8192}"/>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112CF73B-8DED-6762-9389-D8EF27412500}"/>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4CEEC2C6-2158-33FD-FAB5-01C40FF080D6}"/>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29142DDD-8AE9-24F3-C18F-E8A6CA420E4F}"/>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D856D626-F1DF-F7FE-9684-E87E7556E0E8}"/>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C1B472EB-B65D-E392-9A50-6325B36F5266}"/>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55CDC4E7-E61B-C270-1F07-710BE247D829}"/>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4A581825-4BCA-A115-5E28-6DDDEF7A5A5C}"/>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FE733C42-5D0A-4450-62D7-06841A7FF617}"/>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9335C53C-000A-9C2D-39D1-28864B3E07EC}"/>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C20F4CFA-8C71-71A0-C900-FE27641208BE}"/>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4439DF13-DF2C-20C2-E93B-0D74B6AA3481}"/>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4516FFBA-4098-C1EA-6E99-DEEE137F4B14}"/>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18</a:t>
            </a:fld>
            <a:endParaRPr lang="nl-NL"/>
          </a:p>
        </p:txBody>
      </p:sp>
      <p:grpSp>
        <p:nvGrpSpPr>
          <p:cNvPr id="10" name="Google Shape;127;p3">
            <a:extLst>
              <a:ext uri="{FF2B5EF4-FFF2-40B4-BE49-F238E27FC236}">
                <a16:creationId xmlns:a16="http://schemas.microsoft.com/office/drawing/2014/main" id="{D47F1261-1659-73D0-5F61-FFAAAD622FB1}"/>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4CC1BA87-5384-D0D9-6EBA-09CD56B52E1E}"/>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88F07C3C-77D4-82F8-F6FE-7D1F7888238B}"/>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04D04291-C827-0285-A9F4-D16EC80FC3AF}"/>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2FC3FB48-36BF-549C-06AF-B2856BC5AAC2}"/>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6179B47F-89B1-67A4-655B-77ED2C47F4DB}"/>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81549CB7-C168-32B9-78B0-B6824D42DF7B}"/>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0C6BBB4D-D4DE-7B77-05B2-D19800044FA5}"/>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51E0B697-A541-C6D3-E9FA-B629E665C711}"/>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E4C455F3-DAA3-FEB5-9944-FDB912AB6D11}"/>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F5782C60-3C07-C987-88C8-C74A31FAA651}"/>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 name="Tekstvak 1">
            <a:extLst>
              <a:ext uri="{FF2B5EF4-FFF2-40B4-BE49-F238E27FC236}">
                <a16:creationId xmlns:a16="http://schemas.microsoft.com/office/drawing/2014/main" id="{142119A1-6D86-4BA5-39AA-A76EE8E24EC9}"/>
              </a:ext>
            </a:extLst>
          </p:cNvPr>
          <p:cNvSpPr txBox="1"/>
          <p:nvPr/>
        </p:nvSpPr>
        <p:spPr>
          <a:xfrm>
            <a:off x="3346411" y="294290"/>
            <a:ext cx="6133170" cy="646331"/>
          </a:xfrm>
          <a:prstGeom prst="rect">
            <a:avLst/>
          </a:prstGeom>
          <a:noFill/>
        </p:spPr>
        <p:txBody>
          <a:bodyPr wrap="square">
            <a:spAutoFit/>
          </a:bodyPr>
          <a:lstStyle/>
          <a:p>
            <a:pPr algn="ctr"/>
            <a:r>
              <a:rPr lang="nl-NL" sz="3600" b="1" dirty="0"/>
              <a:t>Belangrijkste les</a:t>
            </a:r>
          </a:p>
        </p:txBody>
      </p:sp>
      <p:sp>
        <p:nvSpPr>
          <p:cNvPr id="5" name="Tekstvak 4">
            <a:extLst>
              <a:ext uri="{FF2B5EF4-FFF2-40B4-BE49-F238E27FC236}">
                <a16:creationId xmlns:a16="http://schemas.microsoft.com/office/drawing/2014/main" id="{E8C9F3CF-C9F2-E081-A754-C64B2562E726}"/>
              </a:ext>
            </a:extLst>
          </p:cNvPr>
          <p:cNvSpPr txBox="1"/>
          <p:nvPr/>
        </p:nvSpPr>
        <p:spPr>
          <a:xfrm>
            <a:off x="1773044" y="1857812"/>
            <a:ext cx="9580756" cy="4154984"/>
          </a:xfrm>
          <a:prstGeom prst="rect">
            <a:avLst/>
          </a:prstGeom>
          <a:noFill/>
        </p:spPr>
        <p:txBody>
          <a:bodyPr wrap="square">
            <a:spAutoFit/>
          </a:bodyPr>
          <a:lstStyle/>
          <a:p>
            <a:pPr algn="ctr"/>
            <a:r>
              <a:rPr lang="nl-NL" sz="2400" dirty="0"/>
              <a:t>Want zo lief heeft God de wereld gehad, dat Hij Zijn eniggeboren Zoon gegeven heeft, opdat ieder die in Hem gelooft, niet verloren gaat, maar eeuwig leven heeft.</a:t>
            </a:r>
          </a:p>
          <a:p>
            <a:pPr algn="ctr"/>
            <a:endParaRPr lang="nl-NL" sz="2400" dirty="0"/>
          </a:p>
          <a:p>
            <a:pPr algn="ctr"/>
            <a:r>
              <a:rPr lang="nl-NL" sz="2400" dirty="0"/>
              <a:t>Want God heeft Zijn Zoon niet in de wereld gezonden opdat Hij de wereld zou veroordelen, maar opdat de wereld door Hem behouden zou worden.</a:t>
            </a:r>
          </a:p>
          <a:p>
            <a:pPr algn="ctr"/>
            <a:endParaRPr lang="nl-NL" sz="2400" dirty="0"/>
          </a:p>
          <a:p>
            <a:pPr algn="ctr"/>
            <a:r>
              <a:rPr lang="nl-NL" sz="2400" dirty="0"/>
              <a:t>Wie in Hem gelooft, wordt niet veroordeeld, maar wie niet gelooft, is al veroordeeld, omdat hij niet geloofd heeft in de Naam van de eniggeboren Zoon van God.</a:t>
            </a:r>
          </a:p>
        </p:txBody>
      </p:sp>
    </p:spTree>
    <p:extLst>
      <p:ext uri="{BB962C8B-B14F-4D97-AF65-F5344CB8AC3E}">
        <p14:creationId xmlns:p14="http://schemas.microsoft.com/office/powerpoint/2010/main" val="1820512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3A3F8AAA-8144-CFB4-5742-28F64EE4BE32}"/>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0439556A-E406-4016-851B-7839B64167AC}"/>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19</a:t>
            </a:fld>
            <a:endParaRPr lang="nl-NL"/>
          </a:p>
        </p:txBody>
      </p:sp>
      <p:grpSp>
        <p:nvGrpSpPr>
          <p:cNvPr id="127" name="Google Shape;127;p3">
            <a:extLst>
              <a:ext uri="{FF2B5EF4-FFF2-40B4-BE49-F238E27FC236}">
                <a16:creationId xmlns:a16="http://schemas.microsoft.com/office/drawing/2014/main" id="{97E54391-2E40-4172-B489-835E5CACDB1B}"/>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1591623F-A664-D658-AF57-9AEFE7904CD3}"/>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0BD19376-0F75-A654-AA40-F6435851F723}"/>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55B8D765-A8A3-5224-7DF9-9B7A0D0F1F3E}"/>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6C53CBAF-0A60-E65E-39A0-F9A1288CA686}"/>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78F21DF6-1F1A-1576-4AEC-A5465F1225BB}"/>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95F5AEAE-EAC9-7458-DCC5-F02857B09393}"/>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766128F0-1C4E-438B-BE11-96ACF1D57521}"/>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3786CE0B-A2A0-D9C2-F7F8-7D25AE269475}"/>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1AD45970-DD7F-C5A2-0F57-554100551418}"/>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8B9CF026-CB12-4A2E-6369-971E7E3A3331}"/>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8D7687D6-A88C-F90D-AC81-1CCDE2677377}"/>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99EF254F-20F8-08A4-0A77-A069218831A3}"/>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19</a:t>
            </a:fld>
            <a:endParaRPr lang="nl-NL"/>
          </a:p>
        </p:txBody>
      </p:sp>
      <p:grpSp>
        <p:nvGrpSpPr>
          <p:cNvPr id="10" name="Google Shape;127;p3">
            <a:extLst>
              <a:ext uri="{FF2B5EF4-FFF2-40B4-BE49-F238E27FC236}">
                <a16:creationId xmlns:a16="http://schemas.microsoft.com/office/drawing/2014/main" id="{45B5C00B-A5F1-FC4E-DF98-FF4852E54DD7}"/>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F6815A8A-A41D-04BA-BE03-33BCCBDAC675}"/>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39B533FB-1D0E-318B-1DAA-F67528D76B7C}"/>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C7F06B6A-57AF-3FD9-9901-7311DE6D2BAA}"/>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A8CF11B2-53CA-96E9-0348-91CD5CCB781F}"/>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309CBC61-8973-0BC3-7265-CC6FA5F631EF}"/>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94B02FDB-B7F4-555D-A3CB-230063388B7C}"/>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73B6395A-3B04-387C-9FAB-7EF80C18FC72}"/>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EE9AC2D6-32F6-D328-A4E3-C36D0CBCEEF9}"/>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E340634C-A2A0-1EFA-8FB8-5306B28FDC91}"/>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5CABD758-652C-0A24-D2A9-D6F5C16B1D1D}"/>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39A4C38B-804E-0BF7-A95B-FB8715693AA1}"/>
              </a:ext>
            </a:extLst>
          </p:cNvPr>
          <p:cNvSpPr txBox="1"/>
          <p:nvPr/>
        </p:nvSpPr>
        <p:spPr>
          <a:xfrm>
            <a:off x="3029415" y="278214"/>
            <a:ext cx="6133170" cy="646331"/>
          </a:xfrm>
          <a:prstGeom prst="rect">
            <a:avLst/>
          </a:prstGeom>
          <a:noFill/>
        </p:spPr>
        <p:txBody>
          <a:bodyPr wrap="square">
            <a:spAutoFit/>
          </a:bodyPr>
          <a:lstStyle/>
          <a:p>
            <a:pPr algn="ctr"/>
            <a:r>
              <a:rPr lang="nl-NL" sz="3600" b="1" dirty="0"/>
              <a:t>1 Johannes</a:t>
            </a:r>
          </a:p>
        </p:txBody>
      </p:sp>
      <p:sp>
        <p:nvSpPr>
          <p:cNvPr id="3" name="Tekstvak 2">
            <a:extLst>
              <a:ext uri="{FF2B5EF4-FFF2-40B4-BE49-F238E27FC236}">
                <a16:creationId xmlns:a16="http://schemas.microsoft.com/office/drawing/2014/main" id="{1E2D68A4-7755-3903-4DAE-58CD1EDC838C}"/>
              </a:ext>
            </a:extLst>
          </p:cNvPr>
          <p:cNvSpPr txBox="1"/>
          <p:nvPr/>
        </p:nvSpPr>
        <p:spPr>
          <a:xfrm>
            <a:off x="838200" y="931890"/>
            <a:ext cx="10259122" cy="5755422"/>
          </a:xfrm>
          <a:prstGeom prst="rect">
            <a:avLst/>
          </a:prstGeom>
          <a:noFill/>
        </p:spPr>
        <p:txBody>
          <a:bodyPr wrap="square">
            <a:spAutoFit/>
          </a:bodyPr>
          <a:lstStyle/>
          <a:p>
            <a:pPr algn="ctr"/>
            <a:endParaRPr lang="nl-NL" sz="3200" b="1" dirty="0"/>
          </a:p>
          <a:p>
            <a:pPr marL="342900" indent="-342900" algn="ctr">
              <a:buFont typeface="Arial" panose="020B0604020202020204" pitchFamily="34" charset="0"/>
              <a:buChar char="•"/>
            </a:pPr>
            <a:r>
              <a:rPr lang="nl-NL" sz="2400" dirty="0"/>
              <a:t>Schrijver is anoniem</a:t>
            </a:r>
          </a:p>
          <a:p>
            <a:pPr marL="342900" indent="-342900" algn="ctr">
              <a:buFont typeface="Arial" panose="020B0604020202020204" pitchFamily="34" charset="0"/>
              <a:buChar char="•"/>
            </a:pPr>
            <a:endParaRPr lang="nl-NL" sz="2400" dirty="0"/>
          </a:p>
          <a:p>
            <a:pPr marL="342900" indent="-342900" algn="ctr">
              <a:buFont typeface="Arial" panose="020B0604020202020204" pitchFamily="34" charset="0"/>
              <a:buChar char="•"/>
            </a:pPr>
            <a:r>
              <a:rPr lang="nl-NL" sz="2400" dirty="0"/>
              <a:t>De schrijver van 2 en 3 Johannes noemt zich de ouderling.</a:t>
            </a:r>
          </a:p>
          <a:p>
            <a:pPr marL="342900" indent="-342900" algn="ctr">
              <a:buFont typeface="Arial" panose="020B0604020202020204" pitchFamily="34" charset="0"/>
              <a:buChar char="•"/>
            </a:pPr>
            <a:endParaRPr lang="nl-NL" sz="2400" dirty="0"/>
          </a:p>
          <a:p>
            <a:pPr marL="342900" indent="-342900" algn="ctr">
              <a:buFont typeface="Arial" panose="020B0604020202020204" pitchFamily="34" charset="0"/>
              <a:buChar char="•"/>
            </a:pPr>
            <a:r>
              <a:rPr lang="nl-NL" sz="2400" dirty="0"/>
              <a:t>De schrijfstijl van de drie brieven is gelijk en grotendeels identiek aan het Johannes evangelie.</a:t>
            </a:r>
          </a:p>
          <a:p>
            <a:pPr marL="342900" indent="-342900" algn="ctr">
              <a:buFont typeface="Arial" panose="020B0604020202020204" pitchFamily="34" charset="0"/>
              <a:buChar char="•"/>
            </a:pPr>
            <a:endParaRPr lang="nl-NL" sz="2400" dirty="0"/>
          </a:p>
          <a:p>
            <a:pPr marL="342900" indent="-342900" algn="ctr">
              <a:buFont typeface="Arial" panose="020B0604020202020204" pitchFamily="34" charset="0"/>
              <a:buChar char="•"/>
            </a:pPr>
            <a:r>
              <a:rPr lang="nl-NL" sz="2400" dirty="0"/>
              <a:t>Vroege kerkleiders als Polycarpus schreven deze brieven aan de apostel Johannes toe.</a:t>
            </a:r>
          </a:p>
          <a:p>
            <a:pPr marL="342900" indent="-342900" algn="ctr">
              <a:buFont typeface="Arial" panose="020B0604020202020204" pitchFamily="34" charset="0"/>
              <a:buChar char="•"/>
            </a:pPr>
            <a:endParaRPr lang="nl-NL" sz="2400" dirty="0"/>
          </a:p>
          <a:p>
            <a:pPr marL="342900" indent="-342900" algn="ctr">
              <a:buFont typeface="Arial" panose="020B0604020202020204" pitchFamily="34" charset="0"/>
              <a:buChar char="•"/>
            </a:pPr>
            <a:r>
              <a:rPr lang="nl-NL" sz="2400" dirty="0"/>
              <a:t>Johannes heeft een pastorale bediening vanuit Efeze</a:t>
            </a:r>
          </a:p>
          <a:p>
            <a:pPr marL="342900" indent="-342900" algn="ctr">
              <a:buFont typeface="Arial" panose="020B0604020202020204" pitchFamily="34" charset="0"/>
              <a:buChar char="•"/>
            </a:pPr>
            <a:endParaRPr lang="nl-NL" sz="2400" dirty="0"/>
          </a:p>
          <a:p>
            <a:pPr marL="342900" indent="-342900" algn="ctr">
              <a:buFont typeface="Arial" panose="020B0604020202020204" pitchFamily="34" charset="0"/>
              <a:buChar char="•"/>
            </a:pPr>
            <a:r>
              <a:rPr lang="nl-NL" sz="2400" dirty="0"/>
              <a:t>Hij wordt een tijdlang verbannen naar </a:t>
            </a:r>
            <a:r>
              <a:rPr lang="nl-NL" sz="2400" dirty="0" err="1"/>
              <a:t>Patmos</a:t>
            </a:r>
            <a:r>
              <a:rPr lang="nl-NL" sz="2400" dirty="0"/>
              <a:t> maar mag later terugkeren en sterft op hoge leeftijd in Efeze</a:t>
            </a:r>
          </a:p>
        </p:txBody>
      </p:sp>
    </p:spTree>
    <p:extLst>
      <p:ext uri="{BB962C8B-B14F-4D97-AF65-F5344CB8AC3E}">
        <p14:creationId xmlns:p14="http://schemas.microsoft.com/office/powerpoint/2010/main" val="416924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1A7175DB-B867-9336-3BC9-7B96C65CE539}"/>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211ADF69-9F86-13F5-B7E7-355ABB58518E}"/>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2</a:t>
            </a:fld>
            <a:endParaRPr lang="nl-NL"/>
          </a:p>
        </p:txBody>
      </p:sp>
      <p:grpSp>
        <p:nvGrpSpPr>
          <p:cNvPr id="127" name="Google Shape;127;p3">
            <a:extLst>
              <a:ext uri="{FF2B5EF4-FFF2-40B4-BE49-F238E27FC236}">
                <a16:creationId xmlns:a16="http://schemas.microsoft.com/office/drawing/2014/main" id="{B52DC24B-77E8-5FF8-42D3-EFE0C3471603}"/>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568745F2-D0FD-A279-70A0-039C01F807E7}"/>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5590E9B9-C50D-2449-B8E6-403079E4DCF4}"/>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19A43810-EFB2-0508-192C-7B21B2BB7166}"/>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07F49DC0-16BA-B2B3-A1AB-FC849EA98FB1}"/>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9DCF0909-0C80-923A-E225-FB0C9CD99B25}"/>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8BA03E7A-FC32-B4F8-0620-2C6E08D75357}"/>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CA59CB53-482B-D8A4-87F1-58E28674927B}"/>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2F713997-1786-1F4A-9042-57F541E61AD2}"/>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3B4081D7-EFDA-B50C-99F2-5EE31F881D84}"/>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12840F25-B266-A076-5B83-FE345D321605}"/>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1EFC6D01-1ACD-5C1C-B941-912BC676151C}"/>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7DDCB7AE-E102-421A-FCF8-29DC63CC3C9F}"/>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2</a:t>
            </a:fld>
            <a:endParaRPr lang="nl-NL"/>
          </a:p>
        </p:txBody>
      </p:sp>
      <p:grpSp>
        <p:nvGrpSpPr>
          <p:cNvPr id="10" name="Google Shape;127;p3">
            <a:extLst>
              <a:ext uri="{FF2B5EF4-FFF2-40B4-BE49-F238E27FC236}">
                <a16:creationId xmlns:a16="http://schemas.microsoft.com/office/drawing/2014/main" id="{FA5DBBE3-CEE9-165F-E9B5-764AF0A4821D}"/>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2E984778-98D0-81CF-D78F-6CC45F58506E}"/>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2882845F-A322-3438-5760-715788F13737}"/>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FF623F69-84C1-415A-44EB-B9239B7C4C31}"/>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63C136DD-FE82-81AC-5B55-89D870D4EC20}"/>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90AE2281-4D9C-3421-80D5-8F67967F1BD2}"/>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ADB579F2-94FF-DAD4-B737-0DE84C1F5588}"/>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E7E051DE-33E4-3929-FEFC-D1A4298E88D7}"/>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ED305D53-BEA4-B9D2-8900-3754E74B7F0B}"/>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F6E4043D-1EF2-7250-6499-E3E22A7A5A8C}"/>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A310692D-8D34-1121-844C-C2453F84ECF8}"/>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BD1B7D22-1200-C2D9-8896-A41357A75E79}"/>
              </a:ext>
            </a:extLst>
          </p:cNvPr>
          <p:cNvSpPr txBox="1"/>
          <p:nvPr/>
        </p:nvSpPr>
        <p:spPr>
          <a:xfrm>
            <a:off x="3103757" y="191284"/>
            <a:ext cx="6133170" cy="646331"/>
          </a:xfrm>
          <a:prstGeom prst="rect">
            <a:avLst/>
          </a:prstGeom>
          <a:noFill/>
        </p:spPr>
        <p:txBody>
          <a:bodyPr wrap="square">
            <a:spAutoFit/>
          </a:bodyPr>
          <a:lstStyle/>
          <a:p>
            <a:pPr algn="ctr"/>
            <a:r>
              <a:rPr lang="nl-NL" sz="3600" b="1" dirty="0"/>
              <a:t>De auteur</a:t>
            </a:r>
          </a:p>
        </p:txBody>
      </p:sp>
      <p:sp>
        <p:nvSpPr>
          <p:cNvPr id="3" name="Tekstvak 2">
            <a:extLst>
              <a:ext uri="{FF2B5EF4-FFF2-40B4-BE49-F238E27FC236}">
                <a16:creationId xmlns:a16="http://schemas.microsoft.com/office/drawing/2014/main" id="{DECBD5AF-9EAA-F5FD-1C4A-71CE54042562}"/>
              </a:ext>
            </a:extLst>
          </p:cNvPr>
          <p:cNvSpPr txBox="1"/>
          <p:nvPr/>
        </p:nvSpPr>
        <p:spPr>
          <a:xfrm>
            <a:off x="1169785" y="1033834"/>
            <a:ext cx="10259122" cy="5509200"/>
          </a:xfrm>
          <a:prstGeom prst="rect">
            <a:avLst/>
          </a:prstGeom>
          <a:noFill/>
        </p:spPr>
        <p:txBody>
          <a:bodyPr wrap="square">
            <a:spAutoFit/>
          </a:bodyPr>
          <a:lstStyle/>
          <a:p>
            <a:pPr algn="ctr"/>
            <a:r>
              <a:rPr lang="nl-NL" sz="3200" b="1" dirty="0"/>
              <a:t>Wordt nergens bij naam genoemd.</a:t>
            </a:r>
          </a:p>
          <a:p>
            <a:pPr marL="342900" indent="-342900" algn="ctr">
              <a:buFont typeface="Arial" panose="020B0604020202020204" pitchFamily="34" charset="0"/>
              <a:buChar char="•"/>
            </a:pPr>
            <a:r>
              <a:rPr lang="nl-NL" sz="2000" dirty="0"/>
              <a:t>Ooggetuige van Jezus’ leven. (1:14)</a:t>
            </a:r>
          </a:p>
          <a:p>
            <a:pPr algn="ctr"/>
            <a:endParaRPr lang="nl-NL" sz="2000" dirty="0"/>
          </a:p>
          <a:p>
            <a:pPr marL="342900" indent="-342900" algn="ctr">
              <a:buFont typeface="Arial" panose="020B0604020202020204" pitchFamily="34" charset="0"/>
              <a:buChar char="•"/>
            </a:pPr>
            <a:r>
              <a:rPr lang="nl-NL" sz="2000" dirty="0"/>
              <a:t>“de leerling van wie Jezus veel hield” (13:23/19:26/20:2)</a:t>
            </a:r>
          </a:p>
          <a:p>
            <a:pPr algn="ctr"/>
            <a:endParaRPr lang="nl-NL" sz="2000" dirty="0"/>
          </a:p>
          <a:p>
            <a:pPr marL="342900" indent="-342900" algn="ctr">
              <a:buFont typeface="Arial" panose="020B0604020202020204" pitchFamily="34" charset="0"/>
              <a:buChar char="•"/>
            </a:pPr>
            <a:r>
              <a:rPr lang="nl-NL" sz="2000" dirty="0"/>
              <a:t>Zijn kennis van Israëls geografie en de joodse gebruiken geeft aan dat hij een Israëlitische jood was</a:t>
            </a:r>
          </a:p>
          <a:p>
            <a:pPr algn="ctr"/>
            <a:endParaRPr lang="nl-NL" sz="2000" dirty="0"/>
          </a:p>
          <a:p>
            <a:pPr marL="342900" indent="-342900" algn="ctr">
              <a:buFont typeface="Arial" panose="020B0604020202020204" pitchFamily="34" charset="0"/>
              <a:buChar char="•"/>
            </a:pPr>
            <a:r>
              <a:rPr lang="nl-NL" sz="2000" dirty="0"/>
              <a:t>Iemand uit de meest intieme vriendenkring van Jezus.</a:t>
            </a:r>
          </a:p>
          <a:p>
            <a:pPr lvl="1" algn="ctr"/>
            <a:r>
              <a:rPr lang="nl-NL" sz="2000" dirty="0"/>
              <a:t>Dit zijn Petrus, Jacobus en Johannes. </a:t>
            </a:r>
            <a:r>
              <a:rPr lang="nl-NL" sz="1800" dirty="0"/>
              <a:t>(zie bv. de verheerlijking op de berg Matt. 17)</a:t>
            </a:r>
          </a:p>
          <a:p>
            <a:pPr lvl="1" algn="ctr"/>
            <a:endParaRPr lang="nl-NL" sz="2000" dirty="0"/>
          </a:p>
          <a:p>
            <a:pPr marL="342900" indent="-342900" algn="ctr">
              <a:buFont typeface="Arial" panose="020B0604020202020204" pitchFamily="34" charset="0"/>
              <a:buChar char="•"/>
            </a:pPr>
            <a:r>
              <a:rPr lang="nl-NL" sz="2000" dirty="0"/>
              <a:t>Petrus en Jacobus worden wel met naam genoemd. </a:t>
            </a:r>
          </a:p>
          <a:p>
            <a:pPr algn="ctr"/>
            <a:endParaRPr lang="nl-NL" sz="2000" dirty="0"/>
          </a:p>
          <a:p>
            <a:pPr marL="342900" indent="-342900" algn="ctr">
              <a:buFont typeface="Arial" panose="020B0604020202020204" pitchFamily="34" charset="0"/>
              <a:buChar char="•"/>
            </a:pPr>
            <a:r>
              <a:rPr lang="nl-NL" sz="2000" dirty="0"/>
              <a:t>De dood van Petrus wordt beschreven (Joh. 21:19) Jacobus kan dit niet geweten hebben omdat hij al veel eerder stierf. (Hand. 12:2)</a:t>
            </a:r>
          </a:p>
          <a:p>
            <a:pPr marL="342900" indent="-342900" algn="ctr">
              <a:buFont typeface="Arial" panose="020B0604020202020204" pitchFamily="34" charset="0"/>
              <a:buChar char="•"/>
            </a:pPr>
            <a:endParaRPr lang="nl-NL" sz="2000" dirty="0"/>
          </a:p>
          <a:p>
            <a:pPr marL="342900" indent="-342900" algn="ctr">
              <a:buFont typeface="Arial" panose="020B0604020202020204" pitchFamily="34" charset="0"/>
              <a:buChar char="•"/>
            </a:pPr>
            <a:r>
              <a:rPr lang="nl-NL" sz="2000" b="1" dirty="0"/>
              <a:t>Dus het kan alleen maar Johannes zijn</a:t>
            </a:r>
          </a:p>
        </p:txBody>
      </p:sp>
    </p:spTree>
    <p:extLst>
      <p:ext uri="{BB962C8B-B14F-4D97-AF65-F5344CB8AC3E}">
        <p14:creationId xmlns:p14="http://schemas.microsoft.com/office/powerpoint/2010/main" val="3351109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F5B11D31-2E80-DEBB-2DFC-CE7E11E15A9D}"/>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B668DB8E-EE26-8C1E-DD3D-7797F7640A96}"/>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20</a:t>
            </a:fld>
            <a:endParaRPr lang="nl-NL"/>
          </a:p>
        </p:txBody>
      </p:sp>
      <p:grpSp>
        <p:nvGrpSpPr>
          <p:cNvPr id="127" name="Google Shape;127;p3">
            <a:extLst>
              <a:ext uri="{FF2B5EF4-FFF2-40B4-BE49-F238E27FC236}">
                <a16:creationId xmlns:a16="http://schemas.microsoft.com/office/drawing/2014/main" id="{AF498D16-8AA9-6C1A-F9CD-DD60724DFF6B}"/>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E5D0A3DD-63DC-E3CB-D341-0B2EBCD43451}"/>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B4F987AD-D86F-2276-4898-3B2081BCDEB0}"/>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BAED2136-8036-01F2-B8DF-7DD2EB72EE74}"/>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94A7528B-64F9-88D5-AB0F-FBED4F520D7D}"/>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9684E30A-9446-47F6-092C-F43C5EFB477D}"/>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383CFCCA-2E48-76ED-B0F1-6D97F62FDE4D}"/>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275991BB-FEA3-E42E-1231-2D8FE108119D}"/>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81434A74-B81E-D420-5C6E-8835B74125D1}"/>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78D0C9FB-4D87-8948-9BDF-2F6E72D9D92C}"/>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6E5A290A-B483-BC1E-D3E8-8BA5B56BCFE1}"/>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8C592E22-6343-B66B-13F4-13DD45DDB141}"/>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FC2D7D7D-6087-5A32-364E-53C2B16E215C}"/>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20</a:t>
            </a:fld>
            <a:endParaRPr lang="nl-NL"/>
          </a:p>
        </p:txBody>
      </p:sp>
      <p:grpSp>
        <p:nvGrpSpPr>
          <p:cNvPr id="10" name="Google Shape;127;p3">
            <a:extLst>
              <a:ext uri="{FF2B5EF4-FFF2-40B4-BE49-F238E27FC236}">
                <a16:creationId xmlns:a16="http://schemas.microsoft.com/office/drawing/2014/main" id="{BD6ED2F5-57C2-1E8A-856B-830918B8718E}"/>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A4753313-162D-0C6B-8571-6B10B3CD0957}"/>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C1B607EB-2BAB-C271-B24A-777F4405B841}"/>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5CC2CA81-E239-BE69-F553-66C0D27FFA43}"/>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A2B037EB-DCF0-6039-253B-77B5B5D13F52}"/>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90845F2D-0E7F-6956-8EBB-81C515A1FBAE}"/>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3A07117A-6F21-AE86-23B6-7CC2E833A3DD}"/>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011CF7D0-8B98-AC6D-3723-E8C52D90BF09}"/>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186AA61C-832F-FE5D-0F04-756AA22F99AA}"/>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C2845859-43A3-1A15-F3B0-6CCB2D61D5DC}"/>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A59BA5D4-E218-ECE6-FC6A-2FFF8DB82D87}"/>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8D6CAE78-59B8-26C2-C62E-39505783BE3A}"/>
              </a:ext>
            </a:extLst>
          </p:cNvPr>
          <p:cNvSpPr txBox="1"/>
          <p:nvPr/>
        </p:nvSpPr>
        <p:spPr>
          <a:xfrm>
            <a:off x="3264650" y="266833"/>
            <a:ext cx="6133170" cy="646331"/>
          </a:xfrm>
          <a:prstGeom prst="rect">
            <a:avLst/>
          </a:prstGeom>
          <a:noFill/>
        </p:spPr>
        <p:txBody>
          <a:bodyPr wrap="square">
            <a:spAutoFit/>
          </a:bodyPr>
          <a:lstStyle/>
          <a:p>
            <a:pPr algn="ctr"/>
            <a:r>
              <a:rPr lang="nl-NL" sz="3600" b="1" dirty="0"/>
              <a:t>1 Johannes</a:t>
            </a:r>
          </a:p>
        </p:txBody>
      </p:sp>
      <p:sp>
        <p:nvSpPr>
          <p:cNvPr id="3" name="Tekstvak 2">
            <a:extLst>
              <a:ext uri="{FF2B5EF4-FFF2-40B4-BE49-F238E27FC236}">
                <a16:creationId xmlns:a16="http://schemas.microsoft.com/office/drawing/2014/main" id="{BDCF6347-6938-F806-1A22-864E5EEA6E9B}"/>
              </a:ext>
            </a:extLst>
          </p:cNvPr>
          <p:cNvSpPr txBox="1"/>
          <p:nvPr/>
        </p:nvSpPr>
        <p:spPr>
          <a:xfrm>
            <a:off x="1250232" y="1524767"/>
            <a:ext cx="10259122" cy="4278094"/>
          </a:xfrm>
          <a:prstGeom prst="rect">
            <a:avLst/>
          </a:prstGeom>
          <a:noFill/>
        </p:spPr>
        <p:txBody>
          <a:bodyPr wrap="square">
            <a:spAutoFit/>
          </a:bodyPr>
          <a:lstStyle/>
          <a:p>
            <a:pPr algn="ctr"/>
            <a:endParaRPr lang="nl-NL" sz="3200" b="1" dirty="0"/>
          </a:p>
          <a:p>
            <a:pPr marL="342900" indent="-342900" algn="ctr">
              <a:buFont typeface="Arial" panose="020B0604020202020204" pitchFamily="34" charset="0"/>
              <a:buChar char="•"/>
            </a:pPr>
            <a:r>
              <a:rPr lang="nl-NL" sz="2400" dirty="0"/>
              <a:t>Datering rond het jaar 90</a:t>
            </a:r>
          </a:p>
          <a:p>
            <a:pPr marL="342900" indent="-342900" algn="ctr">
              <a:buFont typeface="Arial" panose="020B0604020202020204" pitchFamily="34" charset="0"/>
              <a:buChar char="•"/>
            </a:pPr>
            <a:endParaRPr lang="nl-NL" sz="2400" dirty="0"/>
          </a:p>
          <a:p>
            <a:pPr marL="342900" indent="-342900" algn="ctr">
              <a:buFont typeface="Arial" panose="020B0604020202020204" pitchFamily="34" charset="0"/>
              <a:buChar char="•"/>
            </a:pPr>
            <a:r>
              <a:rPr lang="nl-NL" sz="2400" dirty="0"/>
              <a:t>Aanleiding voor alle 3 brieven is waarschijnlijk een conflict waarbij een groep de kerk heeft verlaten om “voor zichzelf te beginnen”</a:t>
            </a:r>
          </a:p>
          <a:p>
            <a:pPr marL="342900" indent="-342900" algn="ctr">
              <a:buFont typeface="Arial" panose="020B0604020202020204" pitchFamily="34" charset="0"/>
              <a:buChar char="•"/>
            </a:pPr>
            <a:endParaRPr lang="nl-NL" sz="2400" dirty="0"/>
          </a:p>
          <a:p>
            <a:pPr marL="342900" indent="-342900" algn="ctr">
              <a:buFont typeface="Arial" panose="020B0604020202020204" pitchFamily="34" charset="0"/>
              <a:buChar char="•"/>
            </a:pPr>
            <a:r>
              <a:rPr lang="nl-NL" sz="2400" dirty="0"/>
              <a:t>Deze groep erkent Jezus niet langer als Messias (2:18-23)</a:t>
            </a:r>
          </a:p>
          <a:p>
            <a:pPr marL="342900" indent="-342900" algn="ctr">
              <a:buFont typeface="Arial" panose="020B0604020202020204" pitchFamily="34" charset="0"/>
              <a:buChar char="•"/>
            </a:pPr>
            <a:r>
              <a:rPr lang="nl-NL" sz="2400" dirty="0"/>
              <a:t>Deze groep wakkert zondig en vijandschap gedrag aan (3:1-17)</a:t>
            </a:r>
          </a:p>
          <a:p>
            <a:pPr marL="342900" indent="-342900" algn="ctr">
              <a:buFont typeface="Arial" panose="020B0604020202020204" pitchFamily="34" charset="0"/>
              <a:buChar char="•"/>
            </a:pPr>
            <a:endParaRPr lang="nl-NL" sz="2400" dirty="0"/>
          </a:p>
          <a:p>
            <a:pPr marL="342900" indent="-342900" algn="ctr">
              <a:buFont typeface="Arial" panose="020B0604020202020204" pitchFamily="34" charset="0"/>
              <a:buChar char="•"/>
            </a:pPr>
            <a:r>
              <a:rPr lang="nl-NL" sz="2400" dirty="0"/>
              <a:t>De brieven zijn een reactie op de gebeurtenissen en bedoeld om de gelovigen te bemoedigen en de schade te beperken.</a:t>
            </a:r>
          </a:p>
        </p:txBody>
      </p:sp>
    </p:spTree>
    <p:extLst>
      <p:ext uri="{BB962C8B-B14F-4D97-AF65-F5344CB8AC3E}">
        <p14:creationId xmlns:p14="http://schemas.microsoft.com/office/powerpoint/2010/main" val="3752938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A0D8D2B6-6D11-CD70-4089-FF13FE454B86}"/>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3F5239B0-3EA9-DCD6-FDCD-2E4E10082D2E}"/>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21</a:t>
            </a:fld>
            <a:endParaRPr lang="nl-NL"/>
          </a:p>
        </p:txBody>
      </p:sp>
      <p:grpSp>
        <p:nvGrpSpPr>
          <p:cNvPr id="127" name="Google Shape;127;p3">
            <a:extLst>
              <a:ext uri="{FF2B5EF4-FFF2-40B4-BE49-F238E27FC236}">
                <a16:creationId xmlns:a16="http://schemas.microsoft.com/office/drawing/2014/main" id="{F9EF7A08-C94A-F39B-CD0F-C211807FD467}"/>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6C12F533-97A6-BA2D-1344-B000AF0A72E1}"/>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302AB035-F9F2-5573-1753-406752A4F1C1}"/>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09329BE7-CAFD-403F-D597-F1582A500DA5}"/>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77CCF7B4-B846-552F-6061-D0CAD698A5D8}"/>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A9809E99-F646-7168-3E8D-D691DA602E62}"/>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C5AAE9BA-993A-2E07-3B92-F669AD903123}"/>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C5EBB74D-B168-AE53-263B-8685A5025891}"/>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B5648451-2016-A989-C70A-920814BB321C}"/>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7A9577DC-0323-448B-016E-2CFF733D15E0}"/>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2E8CFF87-CA3B-26FC-5D99-6791F8094B2C}"/>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6E231602-A821-88E4-B278-693B9691D6FC}"/>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15654598-1C7B-5E72-2D22-205A08C6AD83}"/>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21</a:t>
            </a:fld>
            <a:endParaRPr lang="nl-NL"/>
          </a:p>
        </p:txBody>
      </p:sp>
      <p:grpSp>
        <p:nvGrpSpPr>
          <p:cNvPr id="10" name="Google Shape;127;p3">
            <a:extLst>
              <a:ext uri="{FF2B5EF4-FFF2-40B4-BE49-F238E27FC236}">
                <a16:creationId xmlns:a16="http://schemas.microsoft.com/office/drawing/2014/main" id="{BC77391A-5C6C-EC85-254D-4A5DBB720D64}"/>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33E363AF-88D6-1A11-44BA-3E6A9C21EB4A}"/>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B787C6CA-2074-688E-6556-75D55D4A022F}"/>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2CE2B179-5706-61ED-29B8-D82A20875530}"/>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A8222791-4648-A3D2-454D-256CA62B168A}"/>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32C25DF8-06D2-7C87-909F-A56F0256E922}"/>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656AF3FD-13BF-3796-5969-16A00393F0B2}"/>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22FD466A-7138-E265-C5F4-84B788569A1A}"/>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7C3F2055-1F0F-1095-B586-75DCEBA10A08}"/>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6D425AB8-6C01-60C3-074A-BA51834B70B1}"/>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AC344FC5-422C-C7AC-1A70-61BCBD1A6439}"/>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ADD6A7DA-4334-E1A3-84CE-6823FA2D99AE}"/>
              </a:ext>
            </a:extLst>
          </p:cNvPr>
          <p:cNvSpPr txBox="1"/>
          <p:nvPr/>
        </p:nvSpPr>
        <p:spPr>
          <a:xfrm>
            <a:off x="3029415" y="266833"/>
            <a:ext cx="6133170" cy="646331"/>
          </a:xfrm>
          <a:prstGeom prst="rect">
            <a:avLst/>
          </a:prstGeom>
          <a:noFill/>
        </p:spPr>
        <p:txBody>
          <a:bodyPr wrap="square">
            <a:spAutoFit/>
          </a:bodyPr>
          <a:lstStyle/>
          <a:p>
            <a:pPr algn="ctr"/>
            <a:r>
              <a:rPr lang="nl-NL" sz="3600" b="1" dirty="0"/>
              <a:t>1 Johannes</a:t>
            </a:r>
          </a:p>
        </p:txBody>
      </p:sp>
      <p:sp>
        <p:nvSpPr>
          <p:cNvPr id="3" name="Tekstvak 2">
            <a:extLst>
              <a:ext uri="{FF2B5EF4-FFF2-40B4-BE49-F238E27FC236}">
                <a16:creationId xmlns:a16="http://schemas.microsoft.com/office/drawing/2014/main" id="{1D29BF47-532B-9FC5-ADC8-7DCB5D93267A}"/>
              </a:ext>
            </a:extLst>
          </p:cNvPr>
          <p:cNvSpPr txBox="1"/>
          <p:nvPr/>
        </p:nvSpPr>
        <p:spPr>
          <a:xfrm>
            <a:off x="1250232" y="1524767"/>
            <a:ext cx="10259122" cy="4647426"/>
          </a:xfrm>
          <a:prstGeom prst="rect">
            <a:avLst/>
          </a:prstGeom>
          <a:noFill/>
        </p:spPr>
        <p:txBody>
          <a:bodyPr wrap="square">
            <a:spAutoFit/>
          </a:bodyPr>
          <a:lstStyle/>
          <a:p>
            <a:pPr algn="ctr"/>
            <a:r>
              <a:rPr lang="nl-NL" sz="3200" b="1" dirty="0"/>
              <a:t>Inhoud</a:t>
            </a:r>
          </a:p>
          <a:p>
            <a:pPr algn="ctr"/>
            <a:endParaRPr lang="nl-NL" sz="3200" dirty="0"/>
          </a:p>
          <a:p>
            <a:pPr algn="ctr"/>
            <a:r>
              <a:rPr lang="nl-NL" sz="3200" dirty="0"/>
              <a:t>H1:1-4 inleiding</a:t>
            </a:r>
          </a:p>
          <a:p>
            <a:pPr algn="ctr"/>
            <a:endParaRPr lang="nl-NL" sz="3200" dirty="0"/>
          </a:p>
          <a:p>
            <a:pPr algn="ctr"/>
            <a:r>
              <a:rPr lang="nl-NL" sz="2400" dirty="0"/>
              <a:t>Overeenkomsten met proloog van het evangelie van Johannes</a:t>
            </a:r>
          </a:p>
          <a:p>
            <a:pPr algn="ctr"/>
            <a:endParaRPr lang="nl-NL" sz="2400" dirty="0"/>
          </a:p>
          <a:p>
            <a:pPr algn="ctr"/>
            <a:r>
              <a:rPr lang="nl-NL" sz="2400" dirty="0"/>
              <a:t>Gedachte van het doorgeven van de kostbare boodschap:</a:t>
            </a:r>
          </a:p>
          <a:p>
            <a:pPr algn="ctr"/>
            <a:r>
              <a:rPr lang="nl-NL" sz="2400" dirty="0"/>
              <a:t>Wij hebben gezien, gehoor en verkondigd</a:t>
            </a:r>
          </a:p>
          <a:p>
            <a:pPr algn="ctr"/>
            <a:r>
              <a:rPr lang="nl-NL" sz="2400" dirty="0"/>
              <a:t>U hebt </a:t>
            </a:r>
            <a:r>
              <a:rPr lang="nl-NL" sz="2400" b="1" u="sng" dirty="0"/>
              <a:t>gemeenschap</a:t>
            </a:r>
            <a:r>
              <a:rPr lang="nl-NL" sz="2400" dirty="0"/>
              <a:t> met ons en daardoor met Vader en Zoon</a:t>
            </a:r>
          </a:p>
          <a:p>
            <a:pPr algn="ctr"/>
            <a:endParaRPr lang="nl-NL" sz="2400" dirty="0"/>
          </a:p>
          <a:p>
            <a:pPr algn="ctr"/>
            <a:r>
              <a:rPr lang="nl-NL" sz="2400" dirty="0" err="1"/>
              <a:t>koinōnia</a:t>
            </a:r>
            <a:r>
              <a:rPr lang="nl-NL" sz="2400" dirty="0"/>
              <a:t> betekent deel hebben aan</a:t>
            </a:r>
          </a:p>
        </p:txBody>
      </p:sp>
    </p:spTree>
    <p:extLst>
      <p:ext uri="{BB962C8B-B14F-4D97-AF65-F5344CB8AC3E}">
        <p14:creationId xmlns:p14="http://schemas.microsoft.com/office/powerpoint/2010/main" val="1643746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605615BF-004A-E8A7-DA0B-629589653C93}"/>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CECD99BF-638E-3ED8-B9B0-E04DA089AE87}"/>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22</a:t>
            </a:fld>
            <a:endParaRPr lang="nl-NL"/>
          </a:p>
        </p:txBody>
      </p:sp>
      <p:grpSp>
        <p:nvGrpSpPr>
          <p:cNvPr id="127" name="Google Shape;127;p3">
            <a:extLst>
              <a:ext uri="{FF2B5EF4-FFF2-40B4-BE49-F238E27FC236}">
                <a16:creationId xmlns:a16="http://schemas.microsoft.com/office/drawing/2014/main" id="{BCEAD53E-E7F4-C318-E2E1-5C8389E69C76}"/>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6D7C257E-F1DA-BF61-CB8B-13A09189C67A}"/>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75434CBB-F621-35E5-E34C-B0F0948B7136}"/>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37F1FC9F-8241-32E1-A06C-965DDECCB19D}"/>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1F5D1860-E66A-0568-6A40-B215AEE06C5C}"/>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F8979807-70A2-04CD-4525-70AA15992F0C}"/>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4346A0B6-9B7F-B05E-51CE-178550C7A0BB}"/>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41E95A04-3627-BC16-7F12-ED4EEC6BDBF4}"/>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215009FC-69A3-2D67-0DB0-5AF0CFF8DFF8}"/>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E7ACDBD8-7F85-2E31-28E9-147206077557}"/>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A2289939-86C3-02C8-39B7-AA492F4E3755}"/>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CD08C0FF-AD5B-8D1A-9882-CDC1C8613B08}"/>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BA5044A6-E000-0759-FAA8-6813CADD7008}"/>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22</a:t>
            </a:fld>
            <a:endParaRPr lang="nl-NL"/>
          </a:p>
        </p:txBody>
      </p:sp>
      <p:grpSp>
        <p:nvGrpSpPr>
          <p:cNvPr id="10" name="Google Shape;127;p3">
            <a:extLst>
              <a:ext uri="{FF2B5EF4-FFF2-40B4-BE49-F238E27FC236}">
                <a16:creationId xmlns:a16="http://schemas.microsoft.com/office/drawing/2014/main" id="{AF0035D9-2ECA-8F11-2487-C8C328032C79}"/>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D3E4CD20-133E-BEA0-A644-09C8B4B69D19}"/>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C6F161A0-2458-A34B-AD48-0BCD33390939}"/>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B3CC15B5-F3F6-4DEA-076B-DFCF03BA7868}"/>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B30D6375-2B99-9163-E40F-07D2E63992D2}"/>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1AEB0B71-9025-B84E-EA49-969C0F8C1231}"/>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A5957F1D-7006-A514-E3C2-29FFB9E2F127}"/>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97CCD29C-D3F2-5D96-80E1-B204E6ABC012}"/>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218DE0D3-382E-6A22-1879-FD2DE6948960}"/>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BDEF0006-F39A-F3B0-B4C6-32FE0A49BD72}"/>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C269823B-4DAB-D71B-ABAB-AA4C5B5042AF}"/>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AE2EDE65-5F9B-250C-16B4-2054263A1E09}"/>
              </a:ext>
            </a:extLst>
          </p:cNvPr>
          <p:cNvSpPr txBox="1"/>
          <p:nvPr/>
        </p:nvSpPr>
        <p:spPr>
          <a:xfrm>
            <a:off x="3029415" y="279813"/>
            <a:ext cx="6133170" cy="646331"/>
          </a:xfrm>
          <a:prstGeom prst="rect">
            <a:avLst/>
          </a:prstGeom>
          <a:noFill/>
        </p:spPr>
        <p:txBody>
          <a:bodyPr wrap="square">
            <a:spAutoFit/>
          </a:bodyPr>
          <a:lstStyle/>
          <a:p>
            <a:pPr algn="ctr"/>
            <a:r>
              <a:rPr lang="nl-NL" sz="3600" b="1" dirty="0"/>
              <a:t>1 Johannes</a:t>
            </a:r>
          </a:p>
        </p:txBody>
      </p:sp>
      <p:sp>
        <p:nvSpPr>
          <p:cNvPr id="3" name="Tekstvak 2">
            <a:extLst>
              <a:ext uri="{FF2B5EF4-FFF2-40B4-BE49-F238E27FC236}">
                <a16:creationId xmlns:a16="http://schemas.microsoft.com/office/drawing/2014/main" id="{1192EF41-F0F2-AD96-C5D1-E7410449F9BD}"/>
              </a:ext>
            </a:extLst>
          </p:cNvPr>
          <p:cNvSpPr txBox="1"/>
          <p:nvPr/>
        </p:nvSpPr>
        <p:spPr>
          <a:xfrm>
            <a:off x="966439" y="1383578"/>
            <a:ext cx="10259122" cy="4524315"/>
          </a:xfrm>
          <a:prstGeom prst="rect">
            <a:avLst/>
          </a:prstGeom>
          <a:noFill/>
        </p:spPr>
        <p:txBody>
          <a:bodyPr wrap="square">
            <a:spAutoFit/>
          </a:bodyPr>
          <a:lstStyle/>
          <a:p>
            <a:pPr algn="ctr"/>
            <a:r>
              <a:rPr lang="nl-NL" sz="3200" b="1" dirty="0"/>
              <a:t>Inhoud</a:t>
            </a:r>
          </a:p>
          <a:p>
            <a:pPr algn="ctr"/>
            <a:endParaRPr lang="nl-NL" sz="3200" dirty="0"/>
          </a:p>
          <a:p>
            <a:pPr algn="ctr"/>
            <a:r>
              <a:rPr lang="nl-NL" sz="2000" dirty="0"/>
              <a:t>H1:1-4 inleiding</a:t>
            </a:r>
          </a:p>
          <a:p>
            <a:pPr algn="ctr"/>
            <a:endParaRPr lang="nl-NL" sz="2000" dirty="0"/>
          </a:p>
          <a:p>
            <a:pPr algn="ctr"/>
            <a:r>
              <a:rPr lang="nl-NL" sz="3200" dirty="0"/>
              <a:t>2 Hoofddelen:</a:t>
            </a:r>
          </a:p>
          <a:p>
            <a:pPr algn="ctr"/>
            <a:endParaRPr lang="nl-NL" sz="3200" dirty="0"/>
          </a:p>
          <a:p>
            <a:pPr algn="ctr"/>
            <a:r>
              <a:rPr lang="nl-NL" sz="2400" dirty="0"/>
              <a:t>1:5-3:10 God is licht</a:t>
            </a:r>
          </a:p>
          <a:p>
            <a:pPr algn="ctr"/>
            <a:r>
              <a:rPr lang="nl-NL" sz="2400" dirty="0"/>
              <a:t>3:11-5:17 God is liefde</a:t>
            </a:r>
          </a:p>
          <a:p>
            <a:pPr algn="ctr"/>
            <a:endParaRPr lang="nl-NL" sz="2400" dirty="0"/>
          </a:p>
          <a:p>
            <a:pPr algn="ctr"/>
            <a:r>
              <a:rPr lang="nl-NL" sz="2400" dirty="0"/>
              <a:t>Middels herhalingen, contrasten, hyperbolen draait Johannes met voorbeelden telkens om deze twee thema’s heen.</a:t>
            </a:r>
          </a:p>
        </p:txBody>
      </p:sp>
    </p:spTree>
    <p:extLst>
      <p:ext uri="{BB962C8B-B14F-4D97-AF65-F5344CB8AC3E}">
        <p14:creationId xmlns:p14="http://schemas.microsoft.com/office/powerpoint/2010/main" val="3301029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ED6CB8AE-3DA6-CD75-D48F-44D086C48512}"/>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A8D6CC0F-E05F-3C63-BA0B-4D43BC4B2892}"/>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23</a:t>
            </a:fld>
            <a:endParaRPr lang="nl-NL"/>
          </a:p>
        </p:txBody>
      </p:sp>
      <p:grpSp>
        <p:nvGrpSpPr>
          <p:cNvPr id="127" name="Google Shape;127;p3">
            <a:extLst>
              <a:ext uri="{FF2B5EF4-FFF2-40B4-BE49-F238E27FC236}">
                <a16:creationId xmlns:a16="http://schemas.microsoft.com/office/drawing/2014/main" id="{27A7ECA6-DE94-9B61-D393-D84003B794CF}"/>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15E58AA5-44AB-4026-50E8-ADC7806F91CE}"/>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91941652-12DC-2EED-1D38-85F43144FE4E}"/>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1DC1D5E8-F58B-4EDC-F57A-1001F5CF28AA}"/>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F98526C4-0FDB-0BE1-F604-F42E61BCF858}"/>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D3CE247F-5BB5-FCCD-E450-228345113099}"/>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FD059905-0213-A95B-12A6-733D4807D3CA}"/>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44160393-BEBB-FDAF-6CEC-AE8885AB2A64}"/>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A603FC06-B15A-9EC1-EF4A-E81BFB43B419}"/>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FC73B43E-943F-485D-F364-15DCB50B3A7B}"/>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D06CE09D-BD7C-BEF2-0F09-29B7414CEB60}"/>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54BFF8A1-2808-D838-DB23-EB397110BB49}"/>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8DC3649E-E221-3C18-E0FC-06CD6C32C63B}"/>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23</a:t>
            </a:fld>
            <a:endParaRPr lang="nl-NL"/>
          </a:p>
        </p:txBody>
      </p:sp>
      <p:grpSp>
        <p:nvGrpSpPr>
          <p:cNvPr id="10" name="Google Shape;127;p3">
            <a:extLst>
              <a:ext uri="{FF2B5EF4-FFF2-40B4-BE49-F238E27FC236}">
                <a16:creationId xmlns:a16="http://schemas.microsoft.com/office/drawing/2014/main" id="{C96BAE03-691C-4C0A-C0C7-B146618D8EEB}"/>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48FD0103-AC7E-9E0D-E8DB-C26451C5A7B0}"/>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0C626675-0D6B-6D05-5427-3FFD235E2257}"/>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6D397B0A-EABD-7519-DA0D-53BC709A0260}"/>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3E6CB0FB-48CD-D25B-BC21-F8306720F174}"/>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213F8D11-B8D5-8565-32AE-E583F9BB887A}"/>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70023323-FE00-86BF-8B05-1B7AB03E176B}"/>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D2A22F0E-F4A1-F558-A8A9-6AE132353E22}"/>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1E6A1889-B807-CCF2-987D-DDBBCD30C1CF}"/>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34E8E8F6-6274-5F7A-CF37-19FD11E6D884}"/>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E44AB1F4-F11D-322A-16DF-36C11D142076}"/>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1D57EA76-E369-E1D8-1848-6C9B25012ACC}"/>
              </a:ext>
            </a:extLst>
          </p:cNvPr>
          <p:cNvSpPr txBox="1"/>
          <p:nvPr/>
        </p:nvSpPr>
        <p:spPr>
          <a:xfrm>
            <a:off x="3029415" y="245342"/>
            <a:ext cx="6133170" cy="646331"/>
          </a:xfrm>
          <a:prstGeom prst="rect">
            <a:avLst/>
          </a:prstGeom>
          <a:noFill/>
        </p:spPr>
        <p:txBody>
          <a:bodyPr wrap="square">
            <a:spAutoFit/>
          </a:bodyPr>
          <a:lstStyle/>
          <a:p>
            <a:pPr algn="ctr"/>
            <a:r>
              <a:rPr lang="nl-NL" sz="3600" b="1" dirty="0"/>
              <a:t>1 Johannes</a:t>
            </a:r>
          </a:p>
        </p:txBody>
      </p:sp>
      <p:sp>
        <p:nvSpPr>
          <p:cNvPr id="3" name="Tekstvak 2">
            <a:extLst>
              <a:ext uri="{FF2B5EF4-FFF2-40B4-BE49-F238E27FC236}">
                <a16:creationId xmlns:a16="http://schemas.microsoft.com/office/drawing/2014/main" id="{A97E400A-D7F7-2131-7201-06E4487A01C7}"/>
              </a:ext>
            </a:extLst>
          </p:cNvPr>
          <p:cNvSpPr txBox="1"/>
          <p:nvPr/>
        </p:nvSpPr>
        <p:spPr>
          <a:xfrm>
            <a:off x="966439" y="1383578"/>
            <a:ext cx="10259122" cy="4462760"/>
          </a:xfrm>
          <a:prstGeom prst="rect">
            <a:avLst/>
          </a:prstGeom>
          <a:noFill/>
        </p:spPr>
        <p:txBody>
          <a:bodyPr wrap="square">
            <a:spAutoFit/>
          </a:bodyPr>
          <a:lstStyle/>
          <a:p>
            <a:pPr algn="ctr"/>
            <a:r>
              <a:rPr lang="nl-NL" sz="3200" b="1" dirty="0"/>
              <a:t>Inhoud</a:t>
            </a:r>
          </a:p>
          <a:p>
            <a:pPr algn="ctr"/>
            <a:endParaRPr lang="nl-NL" sz="3200" dirty="0"/>
          </a:p>
          <a:p>
            <a:pPr algn="ctr"/>
            <a:r>
              <a:rPr lang="nl-NL" sz="2000" dirty="0"/>
              <a:t>H1:1-4 inleiding</a:t>
            </a:r>
          </a:p>
          <a:p>
            <a:pPr algn="ctr"/>
            <a:endParaRPr lang="nl-NL" sz="2000" dirty="0"/>
          </a:p>
          <a:p>
            <a:pPr algn="ctr"/>
            <a:r>
              <a:rPr lang="nl-NL" sz="2000" dirty="0"/>
              <a:t>2 Hoofddelen</a:t>
            </a:r>
          </a:p>
          <a:p>
            <a:pPr algn="ctr"/>
            <a:endParaRPr lang="nl-NL" sz="3200" dirty="0"/>
          </a:p>
          <a:p>
            <a:pPr algn="ctr"/>
            <a:r>
              <a:rPr lang="nl-NL" sz="3200" dirty="0"/>
              <a:t>H 5:18-21 Conclusie</a:t>
            </a:r>
          </a:p>
          <a:p>
            <a:pPr algn="ctr"/>
            <a:endParaRPr lang="nl-NL" sz="3200" dirty="0"/>
          </a:p>
          <a:p>
            <a:pPr algn="ctr"/>
            <a:r>
              <a:rPr lang="nl-NL" sz="3200" b="1" dirty="0"/>
              <a:t>Lieve kinderen, wees op uw hoede voor de afgoden. Amen.</a:t>
            </a:r>
          </a:p>
        </p:txBody>
      </p:sp>
    </p:spTree>
    <p:extLst>
      <p:ext uri="{BB962C8B-B14F-4D97-AF65-F5344CB8AC3E}">
        <p14:creationId xmlns:p14="http://schemas.microsoft.com/office/powerpoint/2010/main" val="2133598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4B4C9E52-2888-08C6-5940-A97A627BADD8}"/>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3A06FD42-0F78-DAF6-7529-C9D60D5F36F1}"/>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24</a:t>
            </a:fld>
            <a:endParaRPr lang="nl-NL"/>
          </a:p>
        </p:txBody>
      </p:sp>
      <p:grpSp>
        <p:nvGrpSpPr>
          <p:cNvPr id="127" name="Google Shape;127;p3">
            <a:extLst>
              <a:ext uri="{FF2B5EF4-FFF2-40B4-BE49-F238E27FC236}">
                <a16:creationId xmlns:a16="http://schemas.microsoft.com/office/drawing/2014/main" id="{C7DC50B1-299E-76DD-91D6-4D48A5C91CD4}"/>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DD4C58C0-78C3-18BD-3E66-98254B3EE132}"/>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AB9863C4-31D6-D3D2-81E1-C7BB33B0A622}"/>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95B6FFE3-E60E-22FE-6E50-AD11B4CD6F41}"/>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A57EAFB4-ACB2-5375-4E11-34CD9F105864}"/>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6BE4F248-4921-CEE9-A533-A4BEAA25E5B0}"/>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AE0E3E54-8E41-B88C-7595-E18EDD00937E}"/>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A1A780A7-FF91-FED5-64C5-C22E423941CD}"/>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B4C9A84A-1F1D-A7AF-4539-4055F3FCB67B}"/>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A0E27502-F31F-88F9-1E80-8EA2373D7CD7}"/>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1A27F605-5931-E203-7D11-D49394BA9FF4}"/>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43B3DC02-AE20-986C-64F4-14F652AAF53C}"/>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7D02D2F1-C2ED-01D1-46BC-438CD32E78F4}"/>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24</a:t>
            </a:fld>
            <a:endParaRPr lang="nl-NL"/>
          </a:p>
        </p:txBody>
      </p:sp>
      <p:grpSp>
        <p:nvGrpSpPr>
          <p:cNvPr id="10" name="Google Shape;127;p3">
            <a:extLst>
              <a:ext uri="{FF2B5EF4-FFF2-40B4-BE49-F238E27FC236}">
                <a16:creationId xmlns:a16="http://schemas.microsoft.com/office/drawing/2014/main" id="{03CCADCC-C8B3-6993-775B-63D192DFA1BC}"/>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6BBA9423-D7E4-E99F-B740-A8F430DD0DDB}"/>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8041E180-768B-A4ED-A85B-B19029269C41}"/>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02367CED-E0EC-B2B3-02B7-6C31BBAF4A14}"/>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AF9BC642-4178-36FA-D1C4-E0C841A66AB1}"/>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D919890B-7494-0020-20F0-C106F6F75F76}"/>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3CF328CB-7CA4-7EBC-1FC9-AF2611470562}"/>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7BABA285-04C3-868B-550C-3AD1EBCDF86D}"/>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C752E93A-1500-4626-BD6F-A5D6D5CC5EAA}"/>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5CF3F5DF-743C-DE04-8091-FB4A376FBAA4}"/>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8C7824B5-E211-E533-160B-3737F485FB4E}"/>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E972EF3F-304A-0D42-B750-DF5728B634CB}"/>
              </a:ext>
            </a:extLst>
          </p:cNvPr>
          <p:cNvSpPr txBox="1"/>
          <p:nvPr/>
        </p:nvSpPr>
        <p:spPr>
          <a:xfrm>
            <a:off x="3135646" y="742231"/>
            <a:ext cx="6133170" cy="646331"/>
          </a:xfrm>
          <a:prstGeom prst="rect">
            <a:avLst/>
          </a:prstGeom>
          <a:noFill/>
        </p:spPr>
        <p:txBody>
          <a:bodyPr wrap="square">
            <a:spAutoFit/>
          </a:bodyPr>
          <a:lstStyle/>
          <a:p>
            <a:pPr algn="ctr"/>
            <a:r>
              <a:rPr lang="nl-NL" sz="3600" b="1" dirty="0"/>
              <a:t>2 Johannes</a:t>
            </a:r>
          </a:p>
        </p:txBody>
      </p:sp>
      <p:sp>
        <p:nvSpPr>
          <p:cNvPr id="3" name="Tekstvak 2">
            <a:extLst>
              <a:ext uri="{FF2B5EF4-FFF2-40B4-BE49-F238E27FC236}">
                <a16:creationId xmlns:a16="http://schemas.microsoft.com/office/drawing/2014/main" id="{B653ADF1-C354-33F3-1767-C032389E7453}"/>
              </a:ext>
            </a:extLst>
          </p:cNvPr>
          <p:cNvSpPr txBox="1"/>
          <p:nvPr/>
        </p:nvSpPr>
        <p:spPr>
          <a:xfrm>
            <a:off x="1072670" y="1583709"/>
            <a:ext cx="10259122" cy="2923877"/>
          </a:xfrm>
          <a:prstGeom prst="rect">
            <a:avLst/>
          </a:prstGeom>
          <a:noFill/>
        </p:spPr>
        <p:txBody>
          <a:bodyPr wrap="square">
            <a:spAutoFit/>
          </a:bodyPr>
          <a:lstStyle/>
          <a:p>
            <a:pPr algn="ctr"/>
            <a:endParaRPr lang="nl-NL" sz="3200" b="1" dirty="0"/>
          </a:p>
          <a:p>
            <a:pPr marL="342900" indent="-342900" algn="ctr">
              <a:buFont typeface="Arial" panose="020B0604020202020204" pitchFamily="34" charset="0"/>
              <a:buChar char="•"/>
            </a:pPr>
            <a:r>
              <a:rPr lang="nl-NL" sz="2800" dirty="0"/>
              <a:t>Datering: tussen 90 en 95 	</a:t>
            </a:r>
          </a:p>
          <a:p>
            <a:pPr algn="ctr"/>
            <a:endParaRPr lang="nl-NL" sz="2800" dirty="0"/>
          </a:p>
          <a:p>
            <a:pPr marL="342900" indent="-342900" algn="ctr">
              <a:buFont typeface="Arial" panose="020B0604020202020204" pitchFamily="34" charset="0"/>
              <a:buChar char="•"/>
            </a:pPr>
            <a:r>
              <a:rPr lang="nl-NL" sz="2800" dirty="0"/>
              <a:t>Geadresseerde: de uitverkoren vrouw en haar kinderen (letterlijk of figuurlijk bedoeld?)</a:t>
            </a:r>
          </a:p>
          <a:p>
            <a:pPr algn="ctr"/>
            <a:endParaRPr lang="nl-NL" sz="2000" dirty="0"/>
          </a:p>
          <a:p>
            <a:pPr marL="342900" indent="-342900" algn="ctr">
              <a:buFont typeface="Arial" panose="020B0604020202020204" pitchFamily="34" charset="0"/>
              <a:buChar char="•"/>
            </a:pPr>
            <a:endParaRPr lang="nl-NL" sz="2000" dirty="0"/>
          </a:p>
        </p:txBody>
      </p:sp>
    </p:spTree>
    <p:extLst>
      <p:ext uri="{BB962C8B-B14F-4D97-AF65-F5344CB8AC3E}">
        <p14:creationId xmlns:p14="http://schemas.microsoft.com/office/powerpoint/2010/main" val="4069584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09CB0281-D988-335B-5648-C74687780E9A}"/>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FC1F536B-DA1E-EAAA-6E6B-F3CEF086E87F}"/>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25</a:t>
            </a:fld>
            <a:endParaRPr lang="nl-NL"/>
          </a:p>
        </p:txBody>
      </p:sp>
      <p:grpSp>
        <p:nvGrpSpPr>
          <p:cNvPr id="127" name="Google Shape;127;p3">
            <a:extLst>
              <a:ext uri="{FF2B5EF4-FFF2-40B4-BE49-F238E27FC236}">
                <a16:creationId xmlns:a16="http://schemas.microsoft.com/office/drawing/2014/main" id="{3868F7D8-F544-9AE1-5187-0AEEF2647B6C}"/>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52CFEFDA-D233-8DD5-A189-7424808DECC2}"/>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A6490ECB-9B58-0475-61B4-A837BEA3CDD3}"/>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391B367A-3A5E-DA49-0706-98DEDCE1AFB5}"/>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A1997C39-357C-D852-F06C-92C9EB8928B6}"/>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A8E37F57-C581-7319-39A8-8751D713090F}"/>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A325142A-E666-8ECD-4840-F69540300569}"/>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5A49199E-A932-E9BF-1838-A05FD0729CC7}"/>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DFC55264-AA5B-169B-CC77-48A5ED361705}"/>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50714AD3-C088-D02F-B11E-610564DC72EE}"/>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F1D74086-E628-B30A-A006-F6C343861B8D}"/>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7608F771-D956-BF8D-9415-21A731D65308}"/>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5851728D-A9BE-8D8E-D25D-28590EA9C8C3}"/>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25</a:t>
            </a:fld>
            <a:endParaRPr lang="nl-NL"/>
          </a:p>
        </p:txBody>
      </p:sp>
      <p:grpSp>
        <p:nvGrpSpPr>
          <p:cNvPr id="10" name="Google Shape;127;p3">
            <a:extLst>
              <a:ext uri="{FF2B5EF4-FFF2-40B4-BE49-F238E27FC236}">
                <a16:creationId xmlns:a16="http://schemas.microsoft.com/office/drawing/2014/main" id="{86EB4CF7-6931-7C7A-B8C1-D0A5499A4388}"/>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EC67C9ED-DBE0-1A83-3DCC-907FE3A31C80}"/>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18C0E403-297B-9DBB-F133-42A4666918F4}"/>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93DEE192-2DE3-81D8-0C27-793EF57B6124}"/>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0FD402F2-4975-6E57-494E-625382B2FD7D}"/>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202AEDE7-F072-7FFA-9130-B07F54EDF83C}"/>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BFBC6BAC-5B5F-5F35-AFEA-E70108FB67EC}"/>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09551595-46BB-0CFA-9538-05EBE28E7F39}"/>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35227081-DC7D-B69E-C84D-60A085DBD17E}"/>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BA2D0B8C-1FD1-4C01-4844-FB799A03525E}"/>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74E8C604-6AA8-E248-9B06-17C9A878E7A9}"/>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9B648990-CD0A-DF29-C5A9-3998B89D9F89}"/>
              </a:ext>
            </a:extLst>
          </p:cNvPr>
          <p:cNvSpPr txBox="1"/>
          <p:nvPr/>
        </p:nvSpPr>
        <p:spPr>
          <a:xfrm>
            <a:off x="3135646" y="742231"/>
            <a:ext cx="6133170" cy="646331"/>
          </a:xfrm>
          <a:prstGeom prst="rect">
            <a:avLst/>
          </a:prstGeom>
          <a:noFill/>
        </p:spPr>
        <p:txBody>
          <a:bodyPr wrap="square">
            <a:spAutoFit/>
          </a:bodyPr>
          <a:lstStyle/>
          <a:p>
            <a:pPr algn="ctr"/>
            <a:r>
              <a:rPr lang="nl-NL" sz="3600" b="1" dirty="0"/>
              <a:t>2 Johannes</a:t>
            </a:r>
          </a:p>
        </p:txBody>
      </p:sp>
      <p:sp>
        <p:nvSpPr>
          <p:cNvPr id="3" name="Tekstvak 2">
            <a:extLst>
              <a:ext uri="{FF2B5EF4-FFF2-40B4-BE49-F238E27FC236}">
                <a16:creationId xmlns:a16="http://schemas.microsoft.com/office/drawing/2014/main" id="{91C77009-5451-B7C9-E833-9C2D77264F2F}"/>
              </a:ext>
            </a:extLst>
          </p:cNvPr>
          <p:cNvSpPr txBox="1"/>
          <p:nvPr/>
        </p:nvSpPr>
        <p:spPr>
          <a:xfrm>
            <a:off x="1094678" y="1583709"/>
            <a:ext cx="10259122" cy="4339650"/>
          </a:xfrm>
          <a:prstGeom prst="rect">
            <a:avLst/>
          </a:prstGeom>
          <a:noFill/>
        </p:spPr>
        <p:txBody>
          <a:bodyPr wrap="square">
            <a:spAutoFit/>
          </a:bodyPr>
          <a:lstStyle/>
          <a:p>
            <a:pPr algn="ctr"/>
            <a:endParaRPr lang="nl-NL" sz="3200" b="1" dirty="0"/>
          </a:p>
          <a:p>
            <a:pPr marL="342900" indent="-342900" algn="ctr">
              <a:buFont typeface="Arial" panose="020B0604020202020204" pitchFamily="34" charset="0"/>
              <a:buChar char="•"/>
            </a:pPr>
            <a:r>
              <a:rPr lang="nl-NL" sz="2800" dirty="0"/>
              <a:t>Inhoud/- kortste brief (slechts 13 verzen)</a:t>
            </a:r>
          </a:p>
          <a:p>
            <a:pPr algn="ctr"/>
            <a:endParaRPr lang="nl-NL" sz="2800" dirty="0"/>
          </a:p>
          <a:p>
            <a:pPr marL="342900" indent="-342900" algn="ctr">
              <a:buFont typeface="Arial" panose="020B0604020202020204" pitchFamily="34" charset="0"/>
              <a:buChar char="•"/>
            </a:pPr>
            <a:r>
              <a:rPr lang="nl-NL" sz="2800" dirty="0"/>
              <a:t>hoofdthema’s: </a:t>
            </a:r>
          </a:p>
          <a:p>
            <a:pPr marL="342900" indent="-342900" algn="ctr">
              <a:buFont typeface="Arial" panose="020B0604020202020204" pitchFamily="34" charset="0"/>
              <a:buChar char="•"/>
            </a:pPr>
            <a:r>
              <a:rPr lang="nl-NL" sz="2800" dirty="0"/>
              <a:t>waarheid en liefde (zuivere leer en zuivere levenswandel)</a:t>
            </a:r>
          </a:p>
          <a:p>
            <a:pPr algn="ctr"/>
            <a:endParaRPr lang="nl-NL" sz="2800" dirty="0"/>
          </a:p>
          <a:p>
            <a:pPr marL="342900" indent="-342900" algn="ctr">
              <a:buFont typeface="Arial" panose="020B0604020202020204" pitchFamily="34" charset="0"/>
              <a:buChar char="•"/>
            </a:pPr>
            <a:r>
              <a:rPr lang="nl-NL" sz="2800" dirty="0"/>
              <a:t>waarschuwing tegen dwaalleraars die de menswording van Jezus ontkennen: hen moet men niet welkom heten en niet ontvangen en ondersteunen</a:t>
            </a:r>
            <a:endParaRPr lang="nl-NL" sz="2000" dirty="0"/>
          </a:p>
          <a:p>
            <a:pPr marL="342900" indent="-342900" algn="ctr">
              <a:buFont typeface="Arial" panose="020B0604020202020204" pitchFamily="34" charset="0"/>
              <a:buChar char="•"/>
            </a:pPr>
            <a:endParaRPr lang="nl-NL" sz="2000" dirty="0"/>
          </a:p>
        </p:txBody>
      </p:sp>
    </p:spTree>
    <p:extLst>
      <p:ext uri="{BB962C8B-B14F-4D97-AF65-F5344CB8AC3E}">
        <p14:creationId xmlns:p14="http://schemas.microsoft.com/office/powerpoint/2010/main" val="1207489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08644BFC-20DD-B0DF-1F85-1A432AEFA6E0}"/>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15D2BB64-4266-0309-D71C-BB2A6E5F630D}"/>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26</a:t>
            </a:fld>
            <a:endParaRPr lang="nl-NL"/>
          </a:p>
        </p:txBody>
      </p:sp>
      <p:grpSp>
        <p:nvGrpSpPr>
          <p:cNvPr id="127" name="Google Shape;127;p3">
            <a:extLst>
              <a:ext uri="{FF2B5EF4-FFF2-40B4-BE49-F238E27FC236}">
                <a16:creationId xmlns:a16="http://schemas.microsoft.com/office/drawing/2014/main" id="{0BC41523-5F09-5EAB-111A-A1A9A6B1AEED}"/>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119641EB-3F56-03C4-B49A-535A6D6B7598}"/>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0B661115-02BD-23E0-AE8B-5039E5A24F8E}"/>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7DF4C70E-1AD4-95DE-5613-34DFE4342713}"/>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AB0D8243-DAFB-6403-9460-6DDF06FAD690}"/>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8D050D05-6C50-3952-DDE0-E6B34373DC78}"/>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7E55BA65-E0E8-04D0-46AC-CA89FE838EB1}"/>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2FA755BE-7EDA-9421-888B-FD0646BEA477}"/>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79FA6F6B-5BC8-2C51-52E7-20CA584BF993}"/>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AE9B90B2-744B-3CE7-C030-65BACDC2F39E}"/>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36142624-783E-0614-7563-618982088FD5}"/>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C1480C42-9020-F72A-890B-ED91A3E31614}"/>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62C254C8-89F0-05A6-F49B-481EEA76BB27}"/>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26</a:t>
            </a:fld>
            <a:endParaRPr lang="nl-NL"/>
          </a:p>
        </p:txBody>
      </p:sp>
      <p:grpSp>
        <p:nvGrpSpPr>
          <p:cNvPr id="10" name="Google Shape;127;p3">
            <a:extLst>
              <a:ext uri="{FF2B5EF4-FFF2-40B4-BE49-F238E27FC236}">
                <a16:creationId xmlns:a16="http://schemas.microsoft.com/office/drawing/2014/main" id="{2F577D5F-CBEC-8983-FF36-73D3EF7AFD5E}"/>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14028DDB-33B0-EEEC-03FB-F69F7609B892}"/>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730B5131-7532-180C-C11E-2B63323322E5}"/>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CAC36C4B-61E4-5890-F1E2-0E24BD9071D9}"/>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9CE6C040-CFC1-D220-1590-AA822694318F}"/>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ECDF0129-3183-E280-483A-A782E7C47BF8}"/>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9DD2B9D8-A820-93A4-21EE-5424A1C6F8A5}"/>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8CBB41A5-B47F-A202-5E56-FB4E9956C1B6}"/>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EAFA9F94-480F-835D-20E0-55066F8BBAB7}"/>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F3C097D6-B53A-CB3B-C263-BCD0334CCA7B}"/>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EBFE14EE-A70D-6500-C56E-F2CF1EDFF69C}"/>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89A62722-D4D8-FFC1-D510-31DD9BDBF4F6}"/>
              </a:ext>
            </a:extLst>
          </p:cNvPr>
          <p:cNvSpPr txBox="1"/>
          <p:nvPr/>
        </p:nvSpPr>
        <p:spPr>
          <a:xfrm>
            <a:off x="3124494" y="342383"/>
            <a:ext cx="6133170" cy="646331"/>
          </a:xfrm>
          <a:prstGeom prst="rect">
            <a:avLst/>
          </a:prstGeom>
          <a:noFill/>
        </p:spPr>
        <p:txBody>
          <a:bodyPr wrap="square">
            <a:spAutoFit/>
          </a:bodyPr>
          <a:lstStyle/>
          <a:p>
            <a:pPr algn="ctr"/>
            <a:r>
              <a:rPr lang="nl-NL" sz="3600" b="1" dirty="0"/>
              <a:t>3 Johannes</a:t>
            </a:r>
          </a:p>
        </p:txBody>
      </p:sp>
      <p:sp>
        <p:nvSpPr>
          <p:cNvPr id="3" name="Tekstvak 2">
            <a:extLst>
              <a:ext uri="{FF2B5EF4-FFF2-40B4-BE49-F238E27FC236}">
                <a16:creationId xmlns:a16="http://schemas.microsoft.com/office/drawing/2014/main" id="{F1C2FD27-4149-82E0-1018-B12709603FCF}"/>
              </a:ext>
            </a:extLst>
          </p:cNvPr>
          <p:cNvSpPr txBox="1"/>
          <p:nvPr/>
        </p:nvSpPr>
        <p:spPr>
          <a:xfrm>
            <a:off x="657628" y="1192648"/>
            <a:ext cx="10696172" cy="5262979"/>
          </a:xfrm>
          <a:prstGeom prst="rect">
            <a:avLst/>
          </a:prstGeom>
          <a:noFill/>
        </p:spPr>
        <p:txBody>
          <a:bodyPr wrap="square">
            <a:spAutoFit/>
          </a:bodyPr>
          <a:lstStyle/>
          <a:p>
            <a:pPr algn="ctr"/>
            <a:endParaRPr lang="nl-NL" sz="3200" b="1" dirty="0"/>
          </a:p>
          <a:p>
            <a:pPr marL="342900" indent="-342900" algn="ctr">
              <a:buFont typeface="Arial" panose="020B0604020202020204" pitchFamily="34" charset="0"/>
              <a:buChar char="•"/>
            </a:pPr>
            <a:r>
              <a:rPr lang="nl-NL" sz="2800" dirty="0"/>
              <a:t>Datering:  tussen 90 en 95 </a:t>
            </a:r>
          </a:p>
          <a:p>
            <a:pPr algn="ctr"/>
            <a:r>
              <a:rPr lang="nl-NL" sz="2800" dirty="0"/>
              <a:t>	</a:t>
            </a:r>
          </a:p>
          <a:p>
            <a:pPr marL="342900" indent="-342900" algn="ctr">
              <a:buFont typeface="Arial" panose="020B0604020202020204" pitchFamily="34" charset="0"/>
              <a:buChar char="•"/>
            </a:pPr>
            <a:r>
              <a:rPr lang="nl-NL" sz="2800" dirty="0"/>
              <a:t>Geadresseerde: Gajus</a:t>
            </a:r>
          </a:p>
          <a:p>
            <a:pPr algn="ctr"/>
            <a:r>
              <a:rPr lang="nl-NL" sz="2000" dirty="0"/>
              <a:t>een gerespecteerde broeder te zijn met vermoedelijk een verantwoordelijke plaats in de gemeente.</a:t>
            </a:r>
          </a:p>
          <a:p>
            <a:pPr algn="ctr"/>
            <a:r>
              <a:rPr lang="nl-NL" sz="2000" dirty="0"/>
              <a:t> In het NT komen de volgende personen voor met deze naam:</a:t>
            </a:r>
          </a:p>
          <a:p>
            <a:pPr algn="ctr"/>
            <a:endParaRPr lang="nl-NL" sz="2000" dirty="0"/>
          </a:p>
          <a:p>
            <a:pPr algn="ctr"/>
            <a:r>
              <a:rPr lang="nl-NL" sz="2000" dirty="0"/>
              <a:t>een reisgenoot van Paulus uit Macedonië(Hand.19:29).</a:t>
            </a:r>
          </a:p>
          <a:p>
            <a:pPr algn="ctr"/>
            <a:r>
              <a:rPr lang="nl-NL" sz="2000" dirty="0"/>
              <a:t>een christen uit </a:t>
            </a:r>
            <a:r>
              <a:rPr lang="nl-NL" sz="2000" dirty="0" err="1"/>
              <a:t>Derbe</a:t>
            </a:r>
            <a:r>
              <a:rPr lang="nl-NL" sz="2000" dirty="0"/>
              <a:t> die deel uitmaakte van de delegatie die Paulus vergezelde  (Hand.20:4).</a:t>
            </a:r>
          </a:p>
          <a:p>
            <a:pPr algn="ctr"/>
            <a:r>
              <a:rPr lang="nl-NL" sz="2000" dirty="0"/>
              <a:t>een gelovige te Korinthe. Gajus was een van de weinige Korintiërs die door Paulus zelf gedoopt was (1Kor.1:14)</a:t>
            </a:r>
          </a:p>
          <a:p>
            <a:pPr algn="ctr"/>
            <a:endParaRPr lang="nl-NL" sz="2000" dirty="0"/>
          </a:p>
          <a:p>
            <a:pPr marL="342900" indent="-342900" algn="ctr">
              <a:buFont typeface="Arial" panose="020B0604020202020204" pitchFamily="34" charset="0"/>
              <a:buChar char="•"/>
            </a:pPr>
            <a:endParaRPr lang="nl-NL" sz="2000" dirty="0"/>
          </a:p>
        </p:txBody>
      </p:sp>
    </p:spTree>
    <p:extLst>
      <p:ext uri="{BB962C8B-B14F-4D97-AF65-F5344CB8AC3E}">
        <p14:creationId xmlns:p14="http://schemas.microsoft.com/office/powerpoint/2010/main" val="1266263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F497CFF4-4A97-C227-8BFD-02B6DB07071E}"/>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30C05490-520D-806E-B46A-7E1D56303816}"/>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27</a:t>
            </a:fld>
            <a:endParaRPr lang="nl-NL"/>
          </a:p>
        </p:txBody>
      </p:sp>
      <p:grpSp>
        <p:nvGrpSpPr>
          <p:cNvPr id="127" name="Google Shape;127;p3">
            <a:extLst>
              <a:ext uri="{FF2B5EF4-FFF2-40B4-BE49-F238E27FC236}">
                <a16:creationId xmlns:a16="http://schemas.microsoft.com/office/drawing/2014/main" id="{B196CEA4-E8F7-914D-2622-5D4C7A8AF916}"/>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BD3BBB23-1691-4613-D88B-C954E887004F}"/>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E9596F40-073D-FA37-B6D1-769DF1CEE6FE}"/>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ABFA1D66-571F-AC7D-227F-05E40833D0B4}"/>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309037A1-D586-3465-E9A1-B075FB5DF495}"/>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2A718184-9F97-B3DE-DA0A-F6F0AF2B410B}"/>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2505E325-765F-0C84-21DE-3D1783C4A7FA}"/>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E1476EE7-131C-8FC7-CDB7-4C8A34A4FC99}"/>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CA16D54A-9B12-5F42-48DC-DA1B21932CAB}"/>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3F3B6D76-CA38-5B2B-3425-99D2CE9C39C4}"/>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F816A232-F804-2389-9C5A-A7D4D22C6978}"/>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773BB1B7-7775-5182-49C1-EB933DCAF39A}"/>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BFBC0277-F575-6650-D629-7F791BF4FF21}"/>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27</a:t>
            </a:fld>
            <a:endParaRPr lang="nl-NL"/>
          </a:p>
        </p:txBody>
      </p:sp>
      <p:grpSp>
        <p:nvGrpSpPr>
          <p:cNvPr id="10" name="Google Shape;127;p3">
            <a:extLst>
              <a:ext uri="{FF2B5EF4-FFF2-40B4-BE49-F238E27FC236}">
                <a16:creationId xmlns:a16="http://schemas.microsoft.com/office/drawing/2014/main" id="{473A3076-FD9E-F3D7-6C95-57C3247919F8}"/>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7E2BDA04-23F9-97E2-443B-A6555373378F}"/>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C230A5E1-31F7-C8C8-680E-E10D339109AA}"/>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C3BD7063-85B4-D32F-D640-9AA95AAE86B4}"/>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CDF14CA1-723B-B2F8-CE26-B67551DDAC39}"/>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417D510D-F615-22FD-D445-92F36A3A0A95}"/>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F5E23C5D-D2BD-DF1D-7525-446D4E493CC9}"/>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C1C0E5A5-CC4E-C156-1D23-163FBAA154F3}"/>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E976008C-F111-80F2-2269-3D37B546E654}"/>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89EEE716-223F-A04A-138D-52E34D0AB7C8}"/>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E9368973-21A3-3C85-552E-BDC79CE97DC7}"/>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F6667A8B-56E2-13EE-3768-C9D64BBBF428}"/>
              </a:ext>
            </a:extLst>
          </p:cNvPr>
          <p:cNvSpPr txBox="1"/>
          <p:nvPr/>
        </p:nvSpPr>
        <p:spPr>
          <a:xfrm>
            <a:off x="3135646" y="742231"/>
            <a:ext cx="6133170" cy="646331"/>
          </a:xfrm>
          <a:prstGeom prst="rect">
            <a:avLst/>
          </a:prstGeom>
          <a:noFill/>
        </p:spPr>
        <p:txBody>
          <a:bodyPr wrap="square">
            <a:spAutoFit/>
          </a:bodyPr>
          <a:lstStyle/>
          <a:p>
            <a:pPr algn="ctr"/>
            <a:r>
              <a:rPr lang="nl-NL" sz="3600" b="1" dirty="0"/>
              <a:t>3 Johannes</a:t>
            </a:r>
          </a:p>
        </p:txBody>
      </p:sp>
      <p:sp>
        <p:nvSpPr>
          <p:cNvPr id="3" name="Tekstvak 2">
            <a:extLst>
              <a:ext uri="{FF2B5EF4-FFF2-40B4-BE49-F238E27FC236}">
                <a16:creationId xmlns:a16="http://schemas.microsoft.com/office/drawing/2014/main" id="{7AA6F655-1A1B-91A8-5AE2-BAE9028AC21F}"/>
              </a:ext>
            </a:extLst>
          </p:cNvPr>
          <p:cNvSpPr txBox="1"/>
          <p:nvPr/>
        </p:nvSpPr>
        <p:spPr>
          <a:xfrm>
            <a:off x="1072670" y="1583709"/>
            <a:ext cx="10259122" cy="1200329"/>
          </a:xfrm>
          <a:prstGeom prst="rect">
            <a:avLst/>
          </a:prstGeom>
          <a:noFill/>
        </p:spPr>
        <p:txBody>
          <a:bodyPr wrap="square">
            <a:spAutoFit/>
          </a:bodyPr>
          <a:lstStyle/>
          <a:p>
            <a:pPr algn="ctr"/>
            <a:endParaRPr lang="nl-NL" sz="3200" b="1" dirty="0"/>
          </a:p>
          <a:p>
            <a:pPr algn="ctr"/>
            <a:endParaRPr lang="nl-NL" sz="2000" dirty="0"/>
          </a:p>
          <a:p>
            <a:pPr marL="342900" indent="-342900" algn="ctr">
              <a:buFont typeface="Arial" panose="020B0604020202020204" pitchFamily="34" charset="0"/>
              <a:buChar char="•"/>
            </a:pPr>
            <a:endParaRPr lang="nl-NL" sz="2000" dirty="0"/>
          </a:p>
        </p:txBody>
      </p:sp>
      <p:sp>
        <p:nvSpPr>
          <p:cNvPr id="5" name="Tekstvak 4">
            <a:extLst>
              <a:ext uri="{FF2B5EF4-FFF2-40B4-BE49-F238E27FC236}">
                <a16:creationId xmlns:a16="http://schemas.microsoft.com/office/drawing/2014/main" id="{FA3E1367-611D-C4FA-6306-C5497A3C3CCF}"/>
              </a:ext>
            </a:extLst>
          </p:cNvPr>
          <p:cNvSpPr txBox="1"/>
          <p:nvPr/>
        </p:nvSpPr>
        <p:spPr>
          <a:xfrm>
            <a:off x="1795379" y="2130792"/>
            <a:ext cx="9010185" cy="3046988"/>
          </a:xfrm>
          <a:prstGeom prst="rect">
            <a:avLst/>
          </a:prstGeom>
          <a:noFill/>
        </p:spPr>
        <p:txBody>
          <a:bodyPr wrap="square">
            <a:spAutoFit/>
          </a:bodyPr>
          <a:lstStyle/>
          <a:p>
            <a:pPr algn="ctr"/>
            <a:r>
              <a:rPr lang="nl-NL" sz="2400" dirty="0"/>
              <a:t>Inhoud/op één na kortste brief (slechts 15 verzen)</a:t>
            </a:r>
          </a:p>
          <a:p>
            <a:pPr algn="ctr"/>
            <a:endParaRPr lang="nl-NL" sz="2400" dirty="0"/>
          </a:p>
          <a:p>
            <a:pPr algn="ctr"/>
            <a:r>
              <a:rPr lang="nl-NL" sz="2400" dirty="0"/>
              <a:t>In 1 Johannes spreekt de apostel over de gemeenschap met God</a:t>
            </a:r>
          </a:p>
          <a:p>
            <a:pPr algn="ctr"/>
            <a:r>
              <a:rPr lang="nl-NL" sz="2400" dirty="0"/>
              <a:t>in 2 Johannes verbiedt hij de gemeenschap met dwaalleraren  </a:t>
            </a:r>
          </a:p>
          <a:p>
            <a:pPr algn="ctr"/>
            <a:endParaRPr lang="nl-NL" sz="2400" dirty="0"/>
          </a:p>
          <a:p>
            <a:pPr algn="ctr"/>
            <a:r>
              <a:rPr lang="nl-NL" sz="2400" dirty="0"/>
              <a:t>in 3 Johannes moedigt hij de gemeenschap met broeders in Christus aan. </a:t>
            </a:r>
          </a:p>
        </p:txBody>
      </p:sp>
    </p:spTree>
    <p:extLst>
      <p:ext uri="{BB962C8B-B14F-4D97-AF65-F5344CB8AC3E}">
        <p14:creationId xmlns:p14="http://schemas.microsoft.com/office/powerpoint/2010/main" val="3280322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5581C0A6-4543-90E9-DD12-89601C5F312D}"/>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B3240826-7209-F64C-9062-A95DB17945B7}"/>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28</a:t>
            </a:fld>
            <a:endParaRPr lang="nl-NL"/>
          </a:p>
        </p:txBody>
      </p:sp>
      <p:grpSp>
        <p:nvGrpSpPr>
          <p:cNvPr id="127" name="Google Shape;127;p3">
            <a:extLst>
              <a:ext uri="{FF2B5EF4-FFF2-40B4-BE49-F238E27FC236}">
                <a16:creationId xmlns:a16="http://schemas.microsoft.com/office/drawing/2014/main" id="{21EC18B1-9E1D-4CB0-A453-083AB6E3CA35}"/>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E1F2A507-5B80-0C2D-C9EA-056C2DAFC7F7}"/>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BEFFE6F1-8170-15D7-10EE-6C847DFED0D8}"/>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DA58D6C2-88F6-8CB9-01C4-801095A3942E}"/>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1E9417A4-4AB3-C45D-10B4-76BEE4764691}"/>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EE50A894-8D10-B838-5F16-E55FDD50F1D4}"/>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A93217B9-BB6D-DB25-A40B-43F367B13A9C}"/>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3676470E-187F-3D06-1BC4-7D35E8D396AF}"/>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B5B5A579-3205-494D-3638-64755170F18E}"/>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4F251E4C-188C-C4C4-9CB1-3A74A1517447}"/>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D338F04F-6DD0-3195-2136-91F6EC46FD76}"/>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DD5E6DE6-FF5A-7166-C58E-B21FFE0B07BD}"/>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417DD6EB-7941-F756-D201-2E4560868C04}"/>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28</a:t>
            </a:fld>
            <a:endParaRPr lang="nl-NL"/>
          </a:p>
        </p:txBody>
      </p:sp>
      <p:grpSp>
        <p:nvGrpSpPr>
          <p:cNvPr id="10" name="Google Shape;127;p3">
            <a:extLst>
              <a:ext uri="{FF2B5EF4-FFF2-40B4-BE49-F238E27FC236}">
                <a16:creationId xmlns:a16="http://schemas.microsoft.com/office/drawing/2014/main" id="{DD322BDE-8B6A-4B2B-73CE-AEB80D32D768}"/>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A8984E19-4CA6-1797-7F6F-ED2AD67382DB}"/>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6F52456C-E62A-18C2-8DD2-E78B5E744953}"/>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7A01EDD0-387A-A396-7059-FA1056484330}"/>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F19638D8-2FDD-0F70-7A0C-E4C41F927892}"/>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145E6E80-46B4-72FD-F61E-BACA9418B620}"/>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3F705A4E-E21B-1D70-C4E4-51D716517DAF}"/>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AE9555B3-0E0A-2F29-2947-0B26A55B1D44}"/>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BBCB636E-891D-D2D7-E100-97DB22ABB719}"/>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B359D1D0-4DBA-2949-AFAA-DA5010B4BF7B}"/>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C1470F5D-C22B-5A79-F799-6D83C535F0EE}"/>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B99CAAF3-3995-A05E-F74A-CC425EA6F0E8}"/>
              </a:ext>
            </a:extLst>
          </p:cNvPr>
          <p:cNvSpPr txBox="1"/>
          <p:nvPr/>
        </p:nvSpPr>
        <p:spPr>
          <a:xfrm>
            <a:off x="3135646" y="742231"/>
            <a:ext cx="6133170" cy="646331"/>
          </a:xfrm>
          <a:prstGeom prst="rect">
            <a:avLst/>
          </a:prstGeom>
          <a:noFill/>
        </p:spPr>
        <p:txBody>
          <a:bodyPr wrap="square">
            <a:spAutoFit/>
          </a:bodyPr>
          <a:lstStyle/>
          <a:p>
            <a:pPr algn="ctr"/>
            <a:r>
              <a:rPr lang="nl-NL" sz="3600" b="1" dirty="0"/>
              <a:t>3 Johannes</a:t>
            </a:r>
          </a:p>
        </p:txBody>
      </p:sp>
      <p:sp>
        <p:nvSpPr>
          <p:cNvPr id="3" name="Tekstvak 2">
            <a:extLst>
              <a:ext uri="{FF2B5EF4-FFF2-40B4-BE49-F238E27FC236}">
                <a16:creationId xmlns:a16="http://schemas.microsoft.com/office/drawing/2014/main" id="{E191A458-47A6-503E-64B9-415F679E6745}"/>
              </a:ext>
            </a:extLst>
          </p:cNvPr>
          <p:cNvSpPr txBox="1"/>
          <p:nvPr/>
        </p:nvSpPr>
        <p:spPr>
          <a:xfrm>
            <a:off x="1072670" y="1583709"/>
            <a:ext cx="10259122" cy="1200329"/>
          </a:xfrm>
          <a:prstGeom prst="rect">
            <a:avLst/>
          </a:prstGeom>
          <a:noFill/>
        </p:spPr>
        <p:txBody>
          <a:bodyPr wrap="square">
            <a:spAutoFit/>
          </a:bodyPr>
          <a:lstStyle/>
          <a:p>
            <a:pPr algn="ctr"/>
            <a:endParaRPr lang="nl-NL" sz="3200" b="1" dirty="0"/>
          </a:p>
          <a:p>
            <a:pPr algn="ctr"/>
            <a:endParaRPr lang="nl-NL" sz="2000" dirty="0"/>
          </a:p>
          <a:p>
            <a:pPr marL="342900" indent="-342900" algn="ctr">
              <a:buFont typeface="Arial" panose="020B0604020202020204" pitchFamily="34" charset="0"/>
              <a:buChar char="•"/>
            </a:pPr>
            <a:endParaRPr lang="nl-NL" sz="2000" dirty="0"/>
          </a:p>
        </p:txBody>
      </p:sp>
      <p:sp>
        <p:nvSpPr>
          <p:cNvPr id="5" name="Tekstvak 4">
            <a:extLst>
              <a:ext uri="{FF2B5EF4-FFF2-40B4-BE49-F238E27FC236}">
                <a16:creationId xmlns:a16="http://schemas.microsoft.com/office/drawing/2014/main" id="{A6F6570A-A46E-1AC5-F47D-C1C13707F8EE}"/>
              </a:ext>
            </a:extLst>
          </p:cNvPr>
          <p:cNvSpPr txBox="1"/>
          <p:nvPr/>
        </p:nvSpPr>
        <p:spPr>
          <a:xfrm>
            <a:off x="1795379" y="2130792"/>
            <a:ext cx="9010185" cy="3046988"/>
          </a:xfrm>
          <a:prstGeom prst="rect">
            <a:avLst/>
          </a:prstGeom>
          <a:noFill/>
        </p:spPr>
        <p:txBody>
          <a:bodyPr wrap="square">
            <a:spAutoFit/>
          </a:bodyPr>
          <a:lstStyle/>
          <a:p>
            <a:pPr algn="ctr"/>
            <a:r>
              <a:rPr lang="nl-NL" sz="2400" dirty="0"/>
              <a:t>kenmerken:	</a:t>
            </a:r>
          </a:p>
          <a:p>
            <a:pPr algn="ctr"/>
            <a:endParaRPr lang="nl-NL" sz="2400" dirty="0"/>
          </a:p>
          <a:p>
            <a:pPr algn="ctr"/>
            <a:r>
              <a:rPr lang="nl-NL" sz="2400" dirty="0"/>
              <a:t>aanmoediging om betrouwbare rondreizende predikers voort te (blijven) helpen: hen moet men wel welkom heten en ontvangen</a:t>
            </a:r>
          </a:p>
          <a:p>
            <a:pPr algn="ctr"/>
            <a:endParaRPr lang="nl-NL" sz="2400" dirty="0"/>
          </a:p>
          <a:p>
            <a:pPr algn="ctr"/>
            <a:r>
              <a:rPr lang="nl-NL" sz="2400" dirty="0"/>
              <a:t>waarschuwing tegen </a:t>
            </a:r>
            <a:r>
              <a:rPr lang="nl-NL" sz="2400" dirty="0" err="1"/>
              <a:t>Diotrefes</a:t>
            </a:r>
            <a:r>
              <a:rPr lang="nl-NL" sz="2400" dirty="0"/>
              <a:t> (een dubieuze leidersfiguur) </a:t>
            </a:r>
          </a:p>
          <a:p>
            <a:pPr algn="ctr"/>
            <a:endParaRPr lang="nl-NL" sz="2400" dirty="0"/>
          </a:p>
          <a:p>
            <a:pPr algn="ctr"/>
            <a:r>
              <a:rPr lang="nl-NL" sz="2400" dirty="0"/>
              <a:t>aanbeveling van </a:t>
            </a:r>
            <a:r>
              <a:rPr lang="nl-NL" sz="2400" dirty="0" err="1"/>
              <a:t>Demetrius</a:t>
            </a:r>
            <a:r>
              <a:rPr lang="nl-NL" sz="2400" dirty="0"/>
              <a:t> </a:t>
            </a:r>
          </a:p>
        </p:txBody>
      </p:sp>
    </p:spTree>
    <p:extLst>
      <p:ext uri="{BB962C8B-B14F-4D97-AF65-F5344CB8AC3E}">
        <p14:creationId xmlns:p14="http://schemas.microsoft.com/office/powerpoint/2010/main" val="62772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409"/>
        <p:cNvGrpSpPr/>
        <p:nvPr/>
      </p:nvGrpSpPr>
      <p:grpSpPr>
        <a:xfrm>
          <a:off x="0" y="0"/>
          <a:ext cx="0" cy="0"/>
          <a:chOff x="0" y="0"/>
          <a:chExt cx="0" cy="0"/>
        </a:xfrm>
      </p:grpSpPr>
      <p:sp>
        <p:nvSpPr>
          <p:cNvPr id="410" name="Google Shape;410;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11" name="Google Shape;411;p17"/>
          <p:cNvPicPr preferRelativeResize="0"/>
          <p:nvPr/>
        </p:nvPicPr>
        <p:blipFill rotWithShape="1">
          <a:blip r:embed="rId3">
            <a:alphaModFix/>
          </a:blip>
          <a:srcRect t="3331" r="23297" b="5760"/>
          <a:stretch/>
        </p:blipFill>
        <p:spPr>
          <a:xfrm>
            <a:off x="3523488" y="10"/>
            <a:ext cx="8668512" cy="6857990"/>
          </a:xfrm>
          <a:prstGeom prst="rect">
            <a:avLst/>
          </a:prstGeom>
          <a:noFill/>
          <a:ln>
            <a:noFill/>
          </a:ln>
        </p:spPr>
      </p:pic>
      <p:sp>
        <p:nvSpPr>
          <p:cNvPr id="412" name="Google Shape;412;p17"/>
          <p:cNvSpPr/>
          <p:nvPr/>
        </p:nvSpPr>
        <p:spPr>
          <a:xfrm>
            <a:off x="0" y="-7846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17"/>
          <p:cNvSpPr txBox="1"/>
          <p:nvPr/>
        </p:nvSpPr>
        <p:spPr>
          <a:xfrm>
            <a:off x="163902" y="1122363"/>
            <a:ext cx="4623758" cy="3204134"/>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None/>
            </a:pPr>
            <a:r>
              <a:rPr lang="nl-NL" sz="4800" b="1" dirty="0">
                <a:solidFill>
                  <a:schemeClr val="dk1"/>
                </a:solidFill>
                <a:latin typeface="Calibri"/>
                <a:ea typeface="Calibri"/>
                <a:cs typeface="Calibri"/>
                <a:sym typeface="Calibri"/>
              </a:rPr>
              <a:t>Volgende keer</a:t>
            </a:r>
            <a:endParaRPr sz="4800" b="1" dirty="0">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None/>
            </a:pPr>
            <a:endParaRPr sz="2000" dirty="0">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None/>
            </a:pPr>
            <a:r>
              <a:rPr lang="nl-NL" sz="2400" b="1" dirty="0">
                <a:solidFill>
                  <a:schemeClr val="dk1"/>
                </a:solidFill>
                <a:latin typeface="Calibri"/>
                <a:ea typeface="Calibri"/>
                <a:cs typeface="Calibri"/>
                <a:sym typeface="Calibri"/>
              </a:rPr>
              <a:t>8 September</a:t>
            </a:r>
          </a:p>
          <a:p>
            <a:pPr marL="0" marR="0" lvl="0" indent="0" algn="ctr" rtl="0">
              <a:lnSpc>
                <a:spcPct val="90000"/>
              </a:lnSpc>
              <a:spcBef>
                <a:spcPts val="600"/>
              </a:spcBef>
              <a:spcAft>
                <a:spcPts val="0"/>
              </a:spcAft>
              <a:buNone/>
            </a:pPr>
            <a:endParaRPr lang="nl-NL" sz="2400" b="1" dirty="0">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None/>
            </a:pPr>
            <a:r>
              <a:rPr lang="nl-NL" sz="2400" b="1" dirty="0">
                <a:solidFill>
                  <a:schemeClr val="dk1"/>
                </a:solidFill>
                <a:latin typeface="Calibri"/>
                <a:ea typeface="Calibri"/>
                <a:cs typeface="Calibri"/>
                <a:sym typeface="Calibri"/>
              </a:rPr>
              <a:t>Evangelie van Johannes</a:t>
            </a:r>
          </a:p>
          <a:p>
            <a:pPr marL="0" marR="0" lvl="0" indent="0" algn="ctr" rtl="0">
              <a:lnSpc>
                <a:spcPct val="90000"/>
              </a:lnSpc>
              <a:spcBef>
                <a:spcPts val="600"/>
              </a:spcBef>
              <a:spcAft>
                <a:spcPts val="0"/>
              </a:spcAft>
              <a:buNone/>
            </a:pPr>
            <a:r>
              <a:rPr lang="nl-NL" sz="2400" b="1" dirty="0">
                <a:solidFill>
                  <a:schemeClr val="dk1"/>
                </a:solidFill>
                <a:latin typeface="Calibri"/>
                <a:ea typeface="Calibri"/>
                <a:cs typeface="Calibri"/>
                <a:sym typeface="Calibri"/>
              </a:rPr>
              <a:t>Brieven van Johannes</a:t>
            </a:r>
            <a:endParaRPr sz="2400" b="1" dirty="0">
              <a:solidFill>
                <a:schemeClr val="dk1"/>
              </a:solidFill>
              <a:latin typeface="Calibri"/>
              <a:ea typeface="Calibri"/>
              <a:cs typeface="Calibri"/>
              <a:sym typeface="Calibri"/>
            </a:endParaRPr>
          </a:p>
        </p:txBody>
      </p:sp>
      <p:sp>
        <p:nvSpPr>
          <p:cNvPr id="414" name="Google Shape;414;p17"/>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15" name="Google Shape;415;p17"/>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6" name="Google Shape;416;p17"/>
          <p:cNvSpPr txBox="1">
            <a:spLocks noGrp="1"/>
          </p:cNvSpPr>
          <p:nvPr>
            <p:ph type="sldNum" idx="12"/>
          </p:nvPr>
        </p:nvSpPr>
        <p:spPr>
          <a:xfrm>
            <a:off x="8970819"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nl-NL">
                <a:solidFill>
                  <a:schemeClr val="lt1"/>
                </a:solidFill>
                <a:latin typeface="Calibri"/>
                <a:ea typeface="Calibri"/>
                <a:cs typeface="Calibri"/>
                <a:sym typeface="Calibri"/>
              </a:rPr>
              <a:t>1</a:t>
            </a:r>
            <a:endParaRPr/>
          </a:p>
        </p:txBody>
      </p:sp>
      <p:pic>
        <p:nvPicPr>
          <p:cNvPr id="417" name="Google Shape;417;p17" descr="Afbeelding met tekst, Lettertype, Graphics, grafische vormgeving&#10;&#10;Automatisch gegenereerde beschrijving"/>
          <p:cNvPicPr preferRelativeResize="0"/>
          <p:nvPr/>
        </p:nvPicPr>
        <p:blipFill rotWithShape="1">
          <a:blip r:embed="rId4">
            <a:alphaModFix/>
          </a:blip>
          <a:srcRect/>
          <a:stretch/>
        </p:blipFill>
        <p:spPr>
          <a:xfrm>
            <a:off x="9208704" y="78460"/>
            <a:ext cx="2982277" cy="10944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9D72F915-2233-9148-05AA-D8ACD5D55578}"/>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949E94D6-5970-C8FB-83CF-C7A2EA0B9D19}"/>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3</a:t>
            </a:fld>
            <a:endParaRPr lang="nl-NL"/>
          </a:p>
        </p:txBody>
      </p:sp>
      <p:grpSp>
        <p:nvGrpSpPr>
          <p:cNvPr id="127" name="Google Shape;127;p3">
            <a:extLst>
              <a:ext uri="{FF2B5EF4-FFF2-40B4-BE49-F238E27FC236}">
                <a16:creationId xmlns:a16="http://schemas.microsoft.com/office/drawing/2014/main" id="{27F46F81-243C-31CA-2EC0-F534BBE765FD}"/>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42923D44-3EC3-8527-AD71-34E23EC07306}"/>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0C2D7372-1E7B-6D14-6ECA-B954635243CA}"/>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8997769C-3D77-A138-36AA-FDBF627D3B77}"/>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62131974-0D3A-1243-D4AD-92EA33E95AFF}"/>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600450DD-71A0-BB21-3FB8-97E25AB17847}"/>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A3617A5D-9F6A-3F45-5C8E-B85A171E2ED1}"/>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25D216F0-29E1-DDD3-7B1F-4409FB11003F}"/>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C9B067FA-DA4A-C356-48AE-3941FAE2D89F}"/>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26A3715F-5567-DC8E-777F-897E55D4F8B1}"/>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CB7F0676-B67D-8912-3A75-A07A13E103C7}"/>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C254EF35-8E1E-9285-38F4-53D3BB37CFD3}"/>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64F2993A-7C77-F9FE-F072-2193D6E4486A}"/>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3</a:t>
            </a:fld>
            <a:endParaRPr lang="nl-NL"/>
          </a:p>
        </p:txBody>
      </p:sp>
      <p:grpSp>
        <p:nvGrpSpPr>
          <p:cNvPr id="10" name="Google Shape;127;p3">
            <a:extLst>
              <a:ext uri="{FF2B5EF4-FFF2-40B4-BE49-F238E27FC236}">
                <a16:creationId xmlns:a16="http://schemas.microsoft.com/office/drawing/2014/main" id="{22CD6975-6B53-FD7E-D746-D65A04D9F31A}"/>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CFF8C773-8B1C-82D1-65BA-4847AA8B4435}"/>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E424BBB7-EDE4-5BE5-BF79-6FEDB10C6295}"/>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456B699F-C4C4-430A-69BC-C30F4F66E224}"/>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F81B4615-750D-82A5-52E0-E61A04BA61F3}"/>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2D1C483F-5CF3-1AD1-0F76-D3D5B1E75F35}"/>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D8958C38-18E7-6C27-83F2-065F6E141FBD}"/>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24FDBDDB-7DCD-3A3E-D513-CCDE9D468FE9}"/>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62A7FA03-72EB-1250-3587-C5DCD7B9D1B6}"/>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D697F1A3-CFB1-2BAE-7A81-CA262633F4BB}"/>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B4E6D670-859D-9CA5-6876-0D4D814E982B}"/>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15C0C098-10D6-7AAE-CBA0-5421679E4199}"/>
              </a:ext>
            </a:extLst>
          </p:cNvPr>
          <p:cNvSpPr txBox="1"/>
          <p:nvPr/>
        </p:nvSpPr>
        <p:spPr>
          <a:xfrm>
            <a:off x="3029415" y="504751"/>
            <a:ext cx="6133170" cy="646331"/>
          </a:xfrm>
          <a:prstGeom prst="rect">
            <a:avLst/>
          </a:prstGeom>
          <a:noFill/>
        </p:spPr>
        <p:txBody>
          <a:bodyPr wrap="square">
            <a:spAutoFit/>
          </a:bodyPr>
          <a:lstStyle/>
          <a:p>
            <a:pPr algn="ctr"/>
            <a:r>
              <a:rPr lang="nl-NL" sz="3600" b="1" dirty="0"/>
              <a:t>De auteur</a:t>
            </a:r>
          </a:p>
        </p:txBody>
      </p:sp>
      <p:sp>
        <p:nvSpPr>
          <p:cNvPr id="3" name="Tekstvak 2">
            <a:extLst>
              <a:ext uri="{FF2B5EF4-FFF2-40B4-BE49-F238E27FC236}">
                <a16:creationId xmlns:a16="http://schemas.microsoft.com/office/drawing/2014/main" id="{831BFDD9-1717-56D2-9594-AEB64796B73C}"/>
              </a:ext>
            </a:extLst>
          </p:cNvPr>
          <p:cNvSpPr txBox="1"/>
          <p:nvPr/>
        </p:nvSpPr>
        <p:spPr>
          <a:xfrm>
            <a:off x="1169785" y="1852415"/>
            <a:ext cx="10259122" cy="4031873"/>
          </a:xfrm>
          <a:prstGeom prst="rect">
            <a:avLst/>
          </a:prstGeom>
          <a:noFill/>
        </p:spPr>
        <p:txBody>
          <a:bodyPr wrap="square">
            <a:spAutoFit/>
          </a:bodyPr>
          <a:lstStyle/>
          <a:p>
            <a:pPr algn="ctr"/>
            <a:r>
              <a:rPr lang="nl-NL" sz="3200" b="1" dirty="0"/>
              <a:t>Wordt nergens bij naam genoemd.</a:t>
            </a:r>
          </a:p>
          <a:p>
            <a:pPr algn="ctr"/>
            <a:endParaRPr lang="nl-NL" sz="3200" b="1" dirty="0"/>
          </a:p>
          <a:p>
            <a:pPr marL="342900" indent="-342900" algn="ctr">
              <a:buFont typeface="Arial" panose="020B0604020202020204" pitchFamily="34" charset="0"/>
              <a:buChar char="•"/>
            </a:pPr>
            <a:r>
              <a:rPr lang="nl-NL" sz="2000" dirty="0"/>
              <a:t>Begin van 1 Johannes is in exact dezelfde stijl als het evangelie geschreven.</a:t>
            </a:r>
          </a:p>
          <a:p>
            <a:pPr marL="342900" indent="-342900" algn="ctr">
              <a:buFont typeface="Arial" panose="020B0604020202020204" pitchFamily="34" charset="0"/>
              <a:buChar char="•"/>
            </a:pPr>
            <a:endParaRPr lang="nl-NL" sz="2000" dirty="0"/>
          </a:p>
          <a:p>
            <a:pPr marL="342900" indent="-342900" algn="ctr">
              <a:buFont typeface="Arial" panose="020B0604020202020204" pitchFamily="34" charset="0"/>
              <a:buChar char="•"/>
            </a:pPr>
            <a:r>
              <a:rPr lang="nl-NL" sz="2000" dirty="0"/>
              <a:t>Vroege kerk heeft de brieven van oudsher af aan Johannes toegeschreven.</a:t>
            </a:r>
          </a:p>
          <a:p>
            <a:pPr marL="342900" indent="-342900" algn="ctr">
              <a:buFont typeface="Arial" panose="020B0604020202020204" pitchFamily="34" charset="0"/>
              <a:buChar char="•"/>
            </a:pPr>
            <a:endParaRPr lang="nl-NL" sz="2000" dirty="0"/>
          </a:p>
          <a:p>
            <a:pPr marL="342900" indent="-342900" algn="ctr">
              <a:buFont typeface="Arial" panose="020B0604020202020204" pitchFamily="34" charset="0"/>
              <a:buChar char="•"/>
            </a:pPr>
            <a:r>
              <a:rPr lang="nl-NL" sz="2000" dirty="0"/>
              <a:t>De term “ouderling” past bij de bediening die Johannes had in de vroege kerk.</a:t>
            </a:r>
          </a:p>
          <a:p>
            <a:pPr marL="342900" indent="-342900" algn="ctr">
              <a:buFont typeface="Arial" panose="020B0604020202020204" pitchFamily="34" charset="0"/>
              <a:buChar char="•"/>
            </a:pPr>
            <a:endParaRPr lang="nl-NL" sz="2000" dirty="0"/>
          </a:p>
          <a:p>
            <a:pPr algn="ctr"/>
            <a:endParaRPr lang="nl-NL" sz="2000" dirty="0"/>
          </a:p>
          <a:p>
            <a:pPr marL="342900" indent="-342900" algn="ctr">
              <a:buFont typeface="Arial" panose="020B0604020202020204" pitchFamily="34" charset="0"/>
              <a:buChar char="•"/>
            </a:pPr>
            <a:endParaRPr lang="nl-NL" sz="2000" dirty="0"/>
          </a:p>
          <a:p>
            <a:pPr marL="342900" indent="-342900" algn="ctr">
              <a:buFont typeface="Arial" panose="020B0604020202020204" pitchFamily="34" charset="0"/>
              <a:buChar char="•"/>
            </a:pPr>
            <a:r>
              <a:rPr lang="nl-NL" sz="3200" b="1" dirty="0"/>
              <a:t>Dus het kan alleen maar Johannes zijn</a:t>
            </a:r>
          </a:p>
        </p:txBody>
      </p:sp>
    </p:spTree>
    <p:extLst>
      <p:ext uri="{BB962C8B-B14F-4D97-AF65-F5344CB8AC3E}">
        <p14:creationId xmlns:p14="http://schemas.microsoft.com/office/powerpoint/2010/main" val="402766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4835F4B6-E329-AEDB-5305-F9BDCD0369CB}"/>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D0EA3F17-EA20-6513-FEFA-363E2B3BAE13}"/>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4</a:t>
            </a:fld>
            <a:endParaRPr lang="nl-NL"/>
          </a:p>
        </p:txBody>
      </p:sp>
      <p:grpSp>
        <p:nvGrpSpPr>
          <p:cNvPr id="127" name="Google Shape;127;p3">
            <a:extLst>
              <a:ext uri="{FF2B5EF4-FFF2-40B4-BE49-F238E27FC236}">
                <a16:creationId xmlns:a16="http://schemas.microsoft.com/office/drawing/2014/main" id="{B372F0B0-C6D2-C903-0557-AE85E2D9A3DB}"/>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51A1855D-E97F-F7AC-709B-2A71B74B0208}"/>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92555642-9893-B95A-F203-A559D7E561E6}"/>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01AAAD36-1411-4CBC-AEB5-1958810DF52D}"/>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330C227B-CD8C-90C4-8165-C4963C7DC87C}"/>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59CE3BF3-138D-4B6D-3F5A-9F80953018CB}"/>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11D7F222-A8F1-7203-F264-E58136973493}"/>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234D5D28-D2B7-3A9D-3CBE-8E80D66A3A05}"/>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B98186CA-87CE-0036-A97F-8DF01C33072F}"/>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1375BDC3-E95C-D2A6-9BFC-FF14CE40C9AA}"/>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EAE13786-D840-A7B2-33CD-53098182C5FE}"/>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EF69004A-DFD9-A570-01E8-E2E78D5D2EFA}"/>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1CDA82DE-C4D1-05E9-6AF2-B009DE2CFAC2}"/>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4</a:t>
            </a:fld>
            <a:endParaRPr lang="nl-NL"/>
          </a:p>
        </p:txBody>
      </p:sp>
      <p:grpSp>
        <p:nvGrpSpPr>
          <p:cNvPr id="10" name="Google Shape;127;p3">
            <a:extLst>
              <a:ext uri="{FF2B5EF4-FFF2-40B4-BE49-F238E27FC236}">
                <a16:creationId xmlns:a16="http://schemas.microsoft.com/office/drawing/2014/main" id="{2D6DDF7F-3400-2094-170A-D330D06FFEC0}"/>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10E51B47-6E43-34C3-0558-4B83CE55656A}"/>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5C726875-A34B-239E-ABA0-1C52AF282A5E}"/>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7C66F94B-33C0-676B-90C9-C0D5F633EA33}"/>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60851AA2-5CE8-3802-DBEB-1CEDA024213A}"/>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B29D0D94-D83D-6CAD-1CB5-59F72151D260}"/>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B419531C-1CD4-510C-473A-10D8BC19FFF0}"/>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5D125E8D-CD2E-C5DD-83AA-8228036AE06B}"/>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F1396393-54BF-F469-A9F1-3D63F1356102}"/>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5AC307AC-2CF7-49CC-D7E1-99AF7E7F90CB}"/>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6A994051-C8DD-E275-B22F-39BC07999115}"/>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E4DAC792-516A-641F-15BD-9D46968C6590}"/>
              </a:ext>
            </a:extLst>
          </p:cNvPr>
          <p:cNvSpPr txBox="1"/>
          <p:nvPr/>
        </p:nvSpPr>
        <p:spPr>
          <a:xfrm>
            <a:off x="3135646" y="742231"/>
            <a:ext cx="6133170" cy="646331"/>
          </a:xfrm>
          <a:prstGeom prst="rect">
            <a:avLst/>
          </a:prstGeom>
          <a:noFill/>
        </p:spPr>
        <p:txBody>
          <a:bodyPr wrap="square">
            <a:spAutoFit/>
          </a:bodyPr>
          <a:lstStyle/>
          <a:p>
            <a:pPr algn="ctr"/>
            <a:r>
              <a:rPr lang="nl-NL" sz="3600" b="1" dirty="0"/>
              <a:t>Johannes</a:t>
            </a:r>
          </a:p>
        </p:txBody>
      </p:sp>
      <p:sp>
        <p:nvSpPr>
          <p:cNvPr id="3" name="Tekstvak 2">
            <a:extLst>
              <a:ext uri="{FF2B5EF4-FFF2-40B4-BE49-F238E27FC236}">
                <a16:creationId xmlns:a16="http://schemas.microsoft.com/office/drawing/2014/main" id="{B6ECD64F-093A-9128-53C3-4635D2EF66F0}"/>
              </a:ext>
            </a:extLst>
          </p:cNvPr>
          <p:cNvSpPr txBox="1"/>
          <p:nvPr/>
        </p:nvSpPr>
        <p:spPr>
          <a:xfrm>
            <a:off x="1072670" y="1583709"/>
            <a:ext cx="10259122" cy="4955203"/>
          </a:xfrm>
          <a:prstGeom prst="rect">
            <a:avLst/>
          </a:prstGeom>
          <a:noFill/>
        </p:spPr>
        <p:txBody>
          <a:bodyPr wrap="square">
            <a:spAutoFit/>
          </a:bodyPr>
          <a:lstStyle/>
          <a:p>
            <a:pPr algn="ctr"/>
            <a:endParaRPr lang="nl-NL" sz="3200" b="1" dirty="0"/>
          </a:p>
          <a:p>
            <a:pPr marL="342900" indent="-342900" algn="ctr">
              <a:buFont typeface="Arial" panose="020B0604020202020204" pitchFamily="34" charset="0"/>
              <a:buChar char="•"/>
            </a:pPr>
            <a:r>
              <a:rPr lang="nl-NL" sz="2800" dirty="0"/>
              <a:t>Johannes: JHWH is genadig.</a:t>
            </a:r>
          </a:p>
          <a:p>
            <a:pPr algn="ctr"/>
            <a:endParaRPr lang="nl-NL" sz="2800" dirty="0"/>
          </a:p>
          <a:p>
            <a:pPr marL="342900" indent="-342900" algn="ctr">
              <a:buFont typeface="Arial" panose="020B0604020202020204" pitchFamily="34" charset="0"/>
              <a:buChar char="•"/>
            </a:pPr>
            <a:r>
              <a:rPr lang="nl-NL" sz="2800" dirty="0"/>
              <a:t>Johannes was een visser die met zijn vader Zebedeüs en broer Jakobus zijn beroep uitoefende op het meer van Galilea. (Matt. 4:18-22). </a:t>
            </a:r>
          </a:p>
          <a:p>
            <a:pPr marL="342900" indent="-342900" algn="ctr">
              <a:buFont typeface="Arial" panose="020B0604020202020204" pitchFamily="34" charset="0"/>
              <a:buChar char="•"/>
            </a:pPr>
            <a:endParaRPr lang="nl-NL" sz="2800" dirty="0"/>
          </a:p>
          <a:p>
            <a:pPr marL="342900" indent="-342900" algn="ctr">
              <a:buFont typeface="Arial" panose="020B0604020202020204" pitchFamily="34" charset="0"/>
              <a:buChar char="•"/>
            </a:pPr>
            <a:r>
              <a:rPr lang="nl-NL" sz="2800" dirty="0"/>
              <a:t>Als we Matteüs 27:56 en Markus 15:40 goed lezen zijn Johannes en zijn broer Jakobus neven van de Heer Jezus</a:t>
            </a:r>
          </a:p>
          <a:p>
            <a:pPr algn="ctr"/>
            <a:endParaRPr lang="nl-NL" sz="2000" dirty="0"/>
          </a:p>
          <a:p>
            <a:pPr algn="ctr"/>
            <a:endParaRPr lang="nl-NL" sz="2000" dirty="0"/>
          </a:p>
          <a:p>
            <a:pPr marL="342900" indent="-342900" algn="ctr">
              <a:buFont typeface="Arial" panose="020B0604020202020204" pitchFamily="34" charset="0"/>
              <a:buChar char="•"/>
            </a:pPr>
            <a:endParaRPr lang="nl-NL" sz="2000" dirty="0"/>
          </a:p>
        </p:txBody>
      </p:sp>
    </p:spTree>
    <p:extLst>
      <p:ext uri="{BB962C8B-B14F-4D97-AF65-F5344CB8AC3E}">
        <p14:creationId xmlns:p14="http://schemas.microsoft.com/office/powerpoint/2010/main" val="3601356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95521A49-74F2-D696-55AA-0E49546CEB96}"/>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E96EBFEF-131A-626A-B3B3-0336B5AF5020}"/>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5</a:t>
            </a:fld>
            <a:endParaRPr lang="nl-NL"/>
          </a:p>
        </p:txBody>
      </p:sp>
      <p:grpSp>
        <p:nvGrpSpPr>
          <p:cNvPr id="127" name="Google Shape;127;p3">
            <a:extLst>
              <a:ext uri="{FF2B5EF4-FFF2-40B4-BE49-F238E27FC236}">
                <a16:creationId xmlns:a16="http://schemas.microsoft.com/office/drawing/2014/main" id="{4811BB28-7AB8-A07D-9501-86CC7D486B6A}"/>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F8D11270-30E1-A844-625E-C60B19C248A1}"/>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E4BDE918-52E4-33A4-1021-2A66280EB171}"/>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44E62978-2C22-29D3-E663-433FF56A77C2}"/>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3EE2D6F6-E939-33FB-4C4E-282486B59C66}"/>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4234CFF9-7231-7B53-B9C1-C6DC13DF969C}"/>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F462C882-73D6-CF9C-899C-CAA3D01854F5}"/>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FCCB2862-43AA-1B98-FF44-1A157E94C34F}"/>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1888895C-7B61-B836-F215-56F5B88A462A}"/>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AD14B3E1-3F96-D854-E54A-16B710D28096}"/>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7E1740D5-11E2-18EB-5B20-A0261FEF349A}"/>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039AA03A-A17F-3577-1368-AC941432AAE9}"/>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48085873-C6AD-4FDF-CCEF-98D49EA8D2D5}"/>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5</a:t>
            </a:fld>
            <a:endParaRPr lang="nl-NL"/>
          </a:p>
        </p:txBody>
      </p:sp>
      <p:grpSp>
        <p:nvGrpSpPr>
          <p:cNvPr id="10" name="Google Shape;127;p3">
            <a:extLst>
              <a:ext uri="{FF2B5EF4-FFF2-40B4-BE49-F238E27FC236}">
                <a16:creationId xmlns:a16="http://schemas.microsoft.com/office/drawing/2014/main" id="{23C7BAAC-E359-2B62-3BA0-436CAF48CF7C}"/>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5D0715CE-BEF2-05CB-A73C-76EE6934BC9A}"/>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ADED4027-C267-B682-8321-80F6E294D173}"/>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71085A84-D8CD-4957-CDC9-4A9F62E0D79A}"/>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2794DC4D-74A9-2236-2D99-D759653C49DF}"/>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BAAD8329-9DAD-03C8-7A77-07499A0F5650}"/>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32F7D7DB-75F9-0F7D-B5FF-96461BE97D9A}"/>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3D204F3C-165B-D505-3645-BB8D240FD2D4}"/>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F45D1CFC-901A-B865-9884-CFBAF5D764F2}"/>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E0CC1CA1-5134-9C93-248E-719E344E6B35}"/>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1AB3CFCD-EB36-5238-8B2D-1C6DA93C055F}"/>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98F7A9BA-0484-6CDE-7EAD-5CC64EB9A02A}"/>
              </a:ext>
            </a:extLst>
          </p:cNvPr>
          <p:cNvSpPr txBox="1"/>
          <p:nvPr/>
        </p:nvSpPr>
        <p:spPr>
          <a:xfrm>
            <a:off x="3216328" y="840683"/>
            <a:ext cx="6133170" cy="646331"/>
          </a:xfrm>
          <a:prstGeom prst="rect">
            <a:avLst/>
          </a:prstGeom>
          <a:noFill/>
        </p:spPr>
        <p:txBody>
          <a:bodyPr wrap="square">
            <a:spAutoFit/>
          </a:bodyPr>
          <a:lstStyle/>
          <a:p>
            <a:pPr algn="ctr"/>
            <a:r>
              <a:rPr lang="nl-NL" sz="3600" b="1" dirty="0"/>
              <a:t>Wanneer Johannes schrijft</a:t>
            </a:r>
          </a:p>
        </p:txBody>
      </p:sp>
      <p:sp>
        <p:nvSpPr>
          <p:cNvPr id="3" name="Tekstvak 2">
            <a:extLst>
              <a:ext uri="{FF2B5EF4-FFF2-40B4-BE49-F238E27FC236}">
                <a16:creationId xmlns:a16="http://schemas.microsoft.com/office/drawing/2014/main" id="{21052D9D-0963-9E85-8EA8-6B4C193BD398}"/>
              </a:ext>
            </a:extLst>
          </p:cNvPr>
          <p:cNvSpPr txBox="1"/>
          <p:nvPr/>
        </p:nvSpPr>
        <p:spPr>
          <a:xfrm>
            <a:off x="1128956" y="1837816"/>
            <a:ext cx="9721181" cy="4770537"/>
          </a:xfrm>
          <a:prstGeom prst="rect">
            <a:avLst/>
          </a:prstGeom>
          <a:noFill/>
        </p:spPr>
        <p:txBody>
          <a:bodyPr wrap="square">
            <a:spAutoFit/>
          </a:bodyPr>
          <a:lstStyle/>
          <a:p>
            <a:pPr algn="ctr"/>
            <a:endParaRPr lang="nl-NL" sz="3200" b="1" dirty="0"/>
          </a:p>
          <a:p>
            <a:pPr marL="342900" indent="-342900" algn="ctr">
              <a:buFont typeface="Arial" panose="020B0604020202020204" pitchFamily="34" charset="0"/>
              <a:buChar char="•"/>
            </a:pPr>
            <a:r>
              <a:rPr lang="nl-NL" sz="2800" dirty="0"/>
              <a:t>We mogen aannemen dat dit boek waarschijnlijk tot stand is gekomen tussen het jaar 80 en 90. In die tijd moet Johannes één van de laatste nog in leven zijnde ooggetuigen zijn geweest. </a:t>
            </a:r>
          </a:p>
          <a:p>
            <a:pPr marL="342900" indent="-342900" algn="ctr">
              <a:buFont typeface="Arial" panose="020B0604020202020204" pitchFamily="34" charset="0"/>
              <a:buChar char="•"/>
            </a:pPr>
            <a:endParaRPr lang="nl-NL" sz="2800" dirty="0"/>
          </a:p>
          <a:p>
            <a:pPr marL="342900" indent="-342900" algn="ctr">
              <a:buFont typeface="Arial" panose="020B0604020202020204" pitchFamily="34" charset="0"/>
              <a:buChar char="•"/>
            </a:pPr>
            <a:r>
              <a:rPr lang="nl-NL" sz="2800" dirty="0"/>
              <a:t>Oudste tekstfragmenten stammen uit 125</a:t>
            </a:r>
          </a:p>
          <a:p>
            <a:pPr marL="342900" indent="-342900" algn="ctr">
              <a:buFont typeface="Arial" panose="020B0604020202020204" pitchFamily="34" charset="0"/>
              <a:buChar char="•"/>
            </a:pPr>
            <a:endParaRPr lang="nl-NL" sz="2800" dirty="0"/>
          </a:p>
          <a:p>
            <a:pPr marL="342900" indent="-342900" algn="ctr">
              <a:buFont typeface="Arial" panose="020B0604020202020204" pitchFamily="34" charset="0"/>
              <a:buChar char="•"/>
            </a:pPr>
            <a:r>
              <a:rPr lang="nl-NL" sz="2800" dirty="0"/>
              <a:t>Volgens de overlevering schreef Johannes dit evangelie in Efeze. </a:t>
            </a:r>
            <a:endParaRPr lang="nl-NL" sz="2000" dirty="0"/>
          </a:p>
          <a:p>
            <a:pPr marL="342900" indent="-342900" algn="ctr">
              <a:buFont typeface="Arial" panose="020B0604020202020204" pitchFamily="34" charset="0"/>
              <a:buChar char="•"/>
            </a:pPr>
            <a:endParaRPr lang="nl-NL" sz="2000" dirty="0"/>
          </a:p>
        </p:txBody>
      </p:sp>
    </p:spTree>
    <p:extLst>
      <p:ext uri="{BB962C8B-B14F-4D97-AF65-F5344CB8AC3E}">
        <p14:creationId xmlns:p14="http://schemas.microsoft.com/office/powerpoint/2010/main" val="1285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A80E9125-C121-9137-FF15-4C6F55A9F051}"/>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F534186A-5B3A-45D8-2A33-C433F2A52CEA}"/>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6</a:t>
            </a:fld>
            <a:endParaRPr lang="nl-NL"/>
          </a:p>
        </p:txBody>
      </p:sp>
      <p:grpSp>
        <p:nvGrpSpPr>
          <p:cNvPr id="127" name="Google Shape;127;p3">
            <a:extLst>
              <a:ext uri="{FF2B5EF4-FFF2-40B4-BE49-F238E27FC236}">
                <a16:creationId xmlns:a16="http://schemas.microsoft.com/office/drawing/2014/main" id="{57DA33A7-B8F1-D082-46A2-A9A180D20B8A}"/>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AE12C5B7-DE34-E6A6-8B8D-DDD68F4673C5}"/>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97EB3DFF-BB7D-E8CD-E445-473037CD534A}"/>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11EE69B6-82A6-0DCB-A7B2-2F9ABF3EEA13}"/>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D8BA75DF-0A69-B25A-3A1B-34E15BB95F43}"/>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6FB70C9A-3D89-3E8E-0E60-D921F2EBCD78}"/>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94938DD7-2178-B0B1-AE36-0FFCD3E09CF1}"/>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0C6DD67C-04EE-C9F5-D6B2-6978B5F8BD3E}"/>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300B3DE3-3801-679B-0347-40218DFBDB4F}"/>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348F8D51-20DD-4940-5E07-D6D9D94AD7CD}"/>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6BCAB963-F334-D1A0-EF3C-09DC6062781F}"/>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3D4AED30-ACAA-4601-A083-B834F1D28336}"/>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91E4B167-047E-71AA-0335-55A2555F2B17}"/>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6</a:t>
            </a:fld>
            <a:endParaRPr lang="nl-NL"/>
          </a:p>
        </p:txBody>
      </p:sp>
      <p:grpSp>
        <p:nvGrpSpPr>
          <p:cNvPr id="10" name="Google Shape;127;p3">
            <a:extLst>
              <a:ext uri="{FF2B5EF4-FFF2-40B4-BE49-F238E27FC236}">
                <a16:creationId xmlns:a16="http://schemas.microsoft.com/office/drawing/2014/main" id="{FFA78A2A-E0B2-841A-D823-4B90CAEAE4C7}"/>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920CD378-0ED1-A7EF-1BE8-8D25CA714F70}"/>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EFFE9EA8-7E2C-5098-ADF7-B7F86DDB4B7A}"/>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B06E8187-497C-224C-3D7D-4701E421255D}"/>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7B36C27E-507F-C04F-EC3D-C43E0CF8763E}"/>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01863F83-DB31-5EF8-17D9-46C30C302E55}"/>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965CA9FE-1D37-CD4B-992C-9EA8E3947777}"/>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E9F58238-7761-5929-6785-F35EA792DF18}"/>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8C03D992-9CF2-73C2-8488-8BC9125CD5E3}"/>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99EEDFE5-B8EF-3213-2132-F07861BB996C}"/>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94AB5F72-FD96-71EA-ED75-095C3E500517}"/>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D9FA01A1-B729-B38C-F47C-C37AE3AEF6CE}"/>
              </a:ext>
            </a:extLst>
          </p:cNvPr>
          <p:cNvSpPr txBox="1"/>
          <p:nvPr/>
        </p:nvSpPr>
        <p:spPr>
          <a:xfrm>
            <a:off x="3216328" y="840683"/>
            <a:ext cx="6133170" cy="646331"/>
          </a:xfrm>
          <a:prstGeom prst="rect">
            <a:avLst/>
          </a:prstGeom>
          <a:noFill/>
        </p:spPr>
        <p:txBody>
          <a:bodyPr wrap="square">
            <a:spAutoFit/>
          </a:bodyPr>
          <a:lstStyle/>
          <a:p>
            <a:pPr algn="ctr"/>
            <a:r>
              <a:rPr lang="nl-NL" sz="3600" b="1" dirty="0"/>
              <a:t>Waarom Johannes schrijft</a:t>
            </a:r>
          </a:p>
        </p:txBody>
      </p:sp>
      <p:sp>
        <p:nvSpPr>
          <p:cNvPr id="3" name="Tekstvak 2">
            <a:extLst>
              <a:ext uri="{FF2B5EF4-FFF2-40B4-BE49-F238E27FC236}">
                <a16:creationId xmlns:a16="http://schemas.microsoft.com/office/drawing/2014/main" id="{ECBCB74F-5BE9-C2A8-9F6E-A53357C055D4}"/>
              </a:ext>
            </a:extLst>
          </p:cNvPr>
          <p:cNvSpPr txBox="1"/>
          <p:nvPr/>
        </p:nvSpPr>
        <p:spPr>
          <a:xfrm>
            <a:off x="1072670" y="1583709"/>
            <a:ext cx="10259122" cy="4216539"/>
          </a:xfrm>
          <a:prstGeom prst="rect">
            <a:avLst/>
          </a:prstGeom>
          <a:noFill/>
        </p:spPr>
        <p:txBody>
          <a:bodyPr wrap="square">
            <a:spAutoFit/>
          </a:bodyPr>
          <a:lstStyle/>
          <a:p>
            <a:pPr algn="ctr"/>
            <a:endParaRPr lang="nl-NL" sz="3200" b="1" dirty="0"/>
          </a:p>
          <a:p>
            <a:pPr marL="342900" indent="-342900" algn="ctr">
              <a:buFont typeface="Arial" panose="020B0604020202020204" pitchFamily="34" charset="0"/>
              <a:buChar char="•"/>
            </a:pPr>
            <a:r>
              <a:rPr lang="nl-NL" sz="2800" dirty="0"/>
              <a:t>Het hoofddoel van het evangelie staat in 20:30-31:</a:t>
            </a:r>
          </a:p>
          <a:p>
            <a:pPr marL="342900" indent="-342900" algn="ctr">
              <a:buFont typeface="Arial" panose="020B0604020202020204" pitchFamily="34" charset="0"/>
              <a:buChar char="•"/>
            </a:pPr>
            <a:endParaRPr lang="nl-NL" sz="2800" dirty="0"/>
          </a:p>
          <a:p>
            <a:pPr marL="342900" indent="-342900" algn="ctr">
              <a:buFont typeface="Arial" panose="020B0604020202020204" pitchFamily="34" charset="0"/>
              <a:buChar char="•"/>
            </a:pPr>
            <a:r>
              <a:rPr lang="nl-NL" sz="2800" dirty="0"/>
              <a:t>Jezus nu heeft in aanwezigheid van Zijn discipelen nog wel veel andere tekenen gedaan, die niet beschreven zijn in dit boek, maar deze zijn beschreven, opdat u gelooft dat Jezus de Christus is, de Zoon van God, en opdat u, door te geloven, het leven zult hebben in Zijn Naam.</a:t>
            </a:r>
            <a:endParaRPr lang="nl-NL" sz="2000" dirty="0"/>
          </a:p>
          <a:p>
            <a:pPr algn="ctr"/>
            <a:endParaRPr lang="nl-NL" sz="2000" dirty="0"/>
          </a:p>
          <a:p>
            <a:pPr marL="342900" indent="-342900" algn="ctr">
              <a:buFont typeface="Arial" panose="020B0604020202020204" pitchFamily="34" charset="0"/>
              <a:buChar char="•"/>
            </a:pPr>
            <a:endParaRPr lang="nl-NL" sz="2000" dirty="0"/>
          </a:p>
        </p:txBody>
      </p:sp>
    </p:spTree>
    <p:extLst>
      <p:ext uri="{BB962C8B-B14F-4D97-AF65-F5344CB8AC3E}">
        <p14:creationId xmlns:p14="http://schemas.microsoft.com/office/powerpoint/2010/main" val="403098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B3B240CA-FACA-D7C3-1C97-4C7D8EEA9AF6}"/>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427D25A6-721F-DDDF-F286-70C9F261592C}"/>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7</a:t>
            </a:fld>
            <a:endParaRPr lang="nl-NL"/>
          </a:p>
        </p:txBody>
      </p:sp>
      <p:grpSp>
        <p:nvGrpSpPr>
          <p:cNvPr id="127" name="Google Shape;127;p3">
            <a:extLst>
              <a:ext uri="{FF2B5EF4-FFF2-40B4-BE49-F238E27FC236}">
                <a16:creationId xmlns:a16="http://schemas.microsoft.com/office/drawing/2014/main" id="{B830CABF-0B9C-7A76-17E9-30FF5D405786}"/>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43E9FDE8-36C5-F4B3-4580-31187DBD3ED4}"/>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2B722B75-66C8-C304-98CA-63748BFAD233}"/>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C6CAF816-3176-BCA8-F0B9-D41E91CDB090}"/>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DB880382-FC40-C566-1348-FC43048A7AA1}"/>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E57F70DE-52BE-AFD6-3C63-2E9E0E418ACF}"/>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DECEDC3D-37C8-6B0A-84FD-55F562E50BD2}"/>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517401BA-29CD-C24E-7ECC-8C0330248CB9}"/>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D07A435D-22A7-A81B-352D-B8B74D744631}"/>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7C2E502E-4330-906B-D0CF-8B9BEDD690D6}"/>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C9DE171A-8F0A-4655-C7A4-E9B56A1841D2}"/>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0A474EF1-9CDC-D47E-9AD5-1326CE4A7433}"/>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183B87F4-A1BD-E187-9B20-369618800925}"/>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7</a:t>
            </a:fld>
            <a:endParaRPr lang="nl-NL"/>
          </a:p>
        </p:txBody>
      </p:sp>
      <p:grpSp>
        <p:nvGrpSpPr>
          <p:cNvPr id="10" name="Google Shape;127;p3">
            <a:extLst>
              <a:ext uri="{FF2B5EF4-FFF2-40B4-BE49-F238E27FC236}">
                <a16:creationId xmlns:a16="http://schemas.microsoft.com/office/drawing/2014/main" id="{0C5401FD-0DA0-CF79-B545-733410F35C63}"/>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87C2C898-12AF-0C3A-E31B-7C8E17AB90AB}"/>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2011DC12-CFE6-EE9B-EE9E-04CE44A607C7}"/>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2A9D4C47-79E8-ACAB-BAD8-CFDAF74B8475}"/>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009AB306-E775-859B-B823-4CBD41A9DFF7}"/>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29F9FF7C-934C-769D-516A-722FEB62053A}"/>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9EBDE4FA-40CA-9AEA-9579-F47FD4E1AFF3}"/>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22F2C4EA-C038-10A6-9EE6-21B9C465E9FB}"/>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0C2D9D4E-3204-6892-525A-AA54D86F775A}"/>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DB111D76-01C6-287F-5E8E-0DE03FE60AB5}"/>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8A615DE0-3ED8-91A5-E59A-6A4D5455050A}"/>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CD42A9B6-408B-9E8B-C731-D21FDACE439C}"/>
              </a:ext>
            </a:extLst>
          </p:cNvPr>
          <p:cNvSpPr txBox="1"/>
          <p:nvPr/>
        </p:nvSpPr>
        <p:spPr>
          <a:xfrm>
            <a:off x="3279469" y="625524"/>
            <a:ext cx="6133170" cy="646331"/>
          </a:xfrm>
          <a:prstGeom prst="rect">
            <a:avLst/>
          </a:prstGeom>
          <a:noFill/>
        </p:spPr>
        <p:txBody>
          <a:bodyPr wrap="square">
            <a:spAutoFit/>
          </a:bodyPr>
          <a:lstStyle/>
          <a:p>
            <a:pPr algn="ctr"/>
            <a:r>
              <a:rPr lang="nl-NL" sz="3600" b="1" dirty="0"/>
              <a:t>Waarom Johannes schrijft</a:t>
            </a:r>
          </a:p>
        </p:txBody>
      </p:sp>
      <p:sp>
        <p:nvSpPr>
          <p:cNvPr id="3" name="Tekstvak 2">
            <a:extLst>
              <a:ext uri="{FF2B5EF4-FFF2-40B4-BE49-F238E27FC236}">
                <a16:creationId xmlns:a16="http://schemas.microsoft.com/office/drawing/2014/main" id="{F97221AE-0A2D-C164-F9AC-AF20B3638DFC}"/>
              </a:ext>
            </a:extLst>
          </p:cNvPr>
          <p:cNvSpPr txBox="1"/>
          <p:nvPr/>
        </p:nvSpPr>
        <p:spPr>
          <a:xfrm>
            <a:off x="1583473" y="1595021"/>
            <a:ext cx="10604667" cy="4893647"/>
          </a:xfrm>
          <a:prstGeom prst="rect">
            <a:avLst/>
          </a:prstGeom>
          <a:noFill/>
        </p:spPr>
        <p:txBody>
          <a:bodyPr wrap="square">
            <a:spAutoFit/>
          </a:bodyPr>
          <a:lstStyle/>
          <a:p>
            <a:pPr algn="ctr"/>
            <a:endParaRPr lang="nl-NL" sz="3200" b="1" dirty="0"/>
          </a:p>
          <a:p>
            <a:pPr marL="342900" indent="-342900" algn="ctr">
              <a:buFont typeface="Arial" panose="020B0604020202020204" pitchFamily="34" charset="0"/>
              <a:buChar char="•"/>
            </a:pPr>
            <a:r>
              <a:rPr lang="nl-NL" sz="2400" dirty="0"/>
              <a:t>Hoe kun je mensen die God kennen er van overtuigen dat God Zijn Zoon Jezus gezonden heeft als Messias voor Israël? Hij doet dit door zoveel mogelijk gezaghebbende getuigenissen aan bod te laten komen: </a:t>
            </a:r>
          </a:p>
          <a:p>
            <a:pPr algn="ctr"/>
            <a:endParaRPr lang="nl-NL" sz="2800" dirty="0"/>
          </a:p>
          <a:p>
            <a:pPr marL="342900" indent="-342900" algn="ctr">
              <a:buFont typeface="Arial" panose="020B0604020202020204" pitchFamily="34" charset="0"/>
              <a:buChar char="•"/>
            </a:pPr>
            <a:r>
              <a:rPr lang="nl-NL" sz="2000" dirty="0"/>
              <a:t>Het getuigenis van Jezus zelf via Zijn woorden en daden</a:t>
            </a:r>
          </a:p>
          <a:p>
            <a:pPr algn="ctr"/>
            <a:endParaRPr lang="nl-NL" sz="2000" dirty="0"/>
          </a:p>
          <a:p>
            <a:pPr marL="342900" indent="-342900" algn="ctr">
              <a:buFont typeface="Arial" panose="020B0604020202020204" pitchFamily="34" charset="0"/>
              <a:buChar char="•"/>
            </a:pPr>
            <a:r>
              <a:rPr lang="nl-NL" sz="2000" dirty="0"/>
              <a:t>Het getuigenis van God de Vader</a:t>
            </a:r>
          </a:p>
          <a:p>
            <a:pPr algn="ctr"/>
            <a:endParaRPr lang="nl-NL" sz="2000" dirty="0"/>
          </a:p>
          <a:p>
            <a:pPr marL="342900" indent="-342900" algn="ctr">
              <a:buFont typeface="Arial" panose="020B0604020202020204" pitchFamily="34" charset="0"/>
              <a:buChar char="•"/>
            </a:pPr>
            <a:r>
              <a:rPr lang="nl-NL" sz="2000" dirty="0"/>
              <a:t>Het getuigenis van de Schriften</a:t>
            </a:r>
          </a:p>
          <a:p>
            <a:pPr algn="ctr"/>
            <a:endParaRPr lang="nl-NL" sz="2000" dirty="0"/>
          </a:p>
          <a:p>
            <a:pPr marL="342900" indent="-342900" algn="ctr">
              <a:buFont typeface="Arial" panose="020B0604020202020204" pitchFamily="34" charset="0"/>
              <a:buChar char="•"/>
            </a:pPr>
            <a:r>
              <a:rPr lang="nl-NL" sz="2000" dirty="0"/>
              <a:t>Het getuigenis van Johannes de Doper</a:t>
            </a:r>
          </a:p>
          <a:p>
            <a:pPr marL="342900" indent="-342900" algn="ctr">
              <a:buFont typeface="Arial" panose="020B0604020202020204" pitchFamily="34" charset="0"/>
              <a:buChar char="•"/>
            </a:pPr>
            <a:endParaRPr lang="nl-NL" sz="2000" dirty="0"/>
          </a:p>
          <a:p>
            <a:pPr marL="342900" indent="-342900" algn="ctr">
              <a:buFont typeface="Arial" panose="020B0604020202020204" pitchFamily="34" charset="0"/>
              <a:buChar char="•"/>
            </a:pPr>
            <a:r>
              <a:rPr lang="nl-NL" sz="2000" dirty="0"/>
              <a:t>Het getuigenis van de apostelen en andere ooggetuigen. </a:t>
            </a:r>
          </a:p>
        </p:txBody>
      </p:sp>
    </p:spTree>
    <p:extLst>
      <p:ext uri="{BB962C8B-B14F-4D97-AF65-F5344CB8AC3E}">
        <p14:creationId xmlns:p14="http://schemas.microsoft.com/office/powerpoint/2010/main" val="687430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83540995-AF62-49CC-AFE7-46F5183AAFBB}"/>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4DA1782D-0187-A99D-9AD7-49A25D6F9D6D}"/>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8</a:t>
            </a:fld>
            <a:endParaRPr lang="nl-NL"/>
          </a:p>
        </p:txBody>
      </p:sp>
      <p:grpSp>
        <p:nvGrpSpPr>
          <p:cNvPr id="127" name="Google Shape;127;p3">
            <a:extLst>
              <a:ext uri="{FF2B5EF4-FFF2-40B4-BE49-F238E27FC236}">
                <a16:creationId xmlns:a16="http://schemas.microsoft.com/office/drawing/2014/main" id="{7BC7082C-4E55-6B01-DAD2-8A268709B609}"/>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7C12E9E7-7F8B-D0B4-5944-44C85C0293E8}"/>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3BD26222-73B3-42CD-E497-9854BB5645F7}"/>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FD79C200-655C-985D-AB08-315B1A53887A}"/>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2442D908-9F8A-1C3C-4F29-411F2EF1C194}"/>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2F6282DE-5CB1-76ED-F00F-D628E13E3AFA}"/>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41101320-C64A-7D54-F779-F32A97AE49D8}"/>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F9FEEAE9-BA18-94DE-47AF-6CB47E48E5D7}"/>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59E4A7FA-16F9-7699-3DFB-FFA662D6BA0C}"/>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A8606A3C-1EE1-8ADD-C1C4-0C9B8A8CFFB6}"/>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F9A6C720-085A-4B04-EAD5-61944932E5A9}"/>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D9A3883D-C021-4082-E74E-5F1E931768D4}"/>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CFFFB53E-6F61-202D-133F-496B36B1115B}"/>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8</a:t>
            </a:fld>
            <a:endParaRPr lang="nl-NL"/>
          </a:p>
        </p:txBody>
      </p:sp>
      <p:grpSp>
        <p:nvGrpSpPr>
          <p:cNvPr id="10" name="Google Shape;127;p3">
            <a:extLst>
              <a:ext uri="{FF2B5EF4-FFF2-40B4-BE49-F238E27FC236}">
                <a16:creationId xmlns:a16="http://schemas.microsoft.com/office/drawing/2014/main" id="{D8EB63EC-60E4-479B-F60A-CA342AC9083D}"/>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F3FB9252-422B-2985-8E56-4A7191953601}"/>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1B62600C-8A35-4FE2-B97C-DF0BCE55C8E3}"/>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3F1ACB35-08F4-19DE-17E5-E6FB25F11D6D}"/>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21F143E3-0D9C-717C-9CB5-585AA6B3FB5D}"/>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379FB7DB-6EDC-A8C8-86D1-9E6368442AAD}"/>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14F6F360-1DD6-CA33-F737-97892133AE16}"/>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F884DCA0-087F-4D75-5C36-E99568600B28}"/>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47D30AED-865F-4C10-8410-2BBED924075F}"/>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A26A3E1A-8919-1FB8-18FD-6CC0D1C5B699}"/>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12ECD267-F10E-DE84-B5F9-8B045F80FF33}"/>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9BF4CAEC-51D3-6FDA-284B-1B5924348746}"/>
              </a:ext>
            </a:extLst>
          </p:cNvPr>
          <p:cNvSpPr txBox="1"/>
          <p:nvPr/>
        </p:nvSpPr>
        <p:spPr>
          <a:xfrm>
            <a:off x="3279469" y="625524"/>
            <a:ext cx="6133170" cy="646331"/>
          </a:xfrm>
          <a:prstGeom prst="rect">
            <a:avLst/>
          </a:prstGeom>
          <a:noFill/>
        </p:spPr>
        <p:txBody>
          <a:bodyPr wrap="square">
            <a:spAutoFit/>
          </a:bodyPr>
          <a:lstStyle/>
          <a:p>
            <a:pPr algn="ctr"/>
            <a:r>
              <a:rPr lang="nl-NL" sz="3600" b="1" dirty="0"/>
              <a:t>Indeling</a:t>
            </a:r>
          </a:p>
        </p:txBody>
      </p:sp>
      <p:sp>
        <p:nvSpPr>
          <p:cNvPr id="3" name="Tekstvak 2">
            <a:extLst>
              <a:ext uri="{FF2B5EF4-FFF2-40B4-BE49-F238E27FC236}">
                <a16:creationId xmlns:a16="http://schemas.microsoft.com/office/drawing/2014/main" id="{D2DFE637-81BF-0A9B-C24A-0709FF6CE99F}"/>
              </a:ext>
            </a:extLst>
          </p:cNvPr>
          <p:cNvSpPr txBox="1"/>
          <p:nvPr/>
        </p:nvSpPr>
        <p:spPr>
          <a:xfrm>
            <a:off x="1673320" y="1991910"/>
            <a:ext cx="9077093" cy="3539430"/>
          </a:xfrm>
          <a:prstGeom prst="rect">
            <a:avLst/>
          </a:prstGeom>
          <a:noFill/>
        </p:spPr>
        <p:txBody>
          <a:bodyPr wrap="square">
            <a:spAutoFit/>
          </a:bodyPr>
          <a:lstStyle/>
          <a:p>
            <a:pPr algn="ctr"/>
            <a:r>
              <a:rPr lang="nl-NL" sz="3200" b="1" dirty="0"/>
              <a:t>H1 introductie</a:t>
            </a:r>
          </a:p>
          <a:p>
            <a:pPr algn="ctr"/>
            <a:endParaRPr lang="nl-NL" sz="3200" b="1" dirty="0"/>
          </a:p>
          <a:p>
            <a:pPr algn="ctr"/>
            <a:r>
              <a:rPr lang="nl-NL" sz="3200" b="1" dirty="0"/>
              <a:t>H2-12:11 boek der tekenen</a:t>
            </a:r>
          </a:p>
          <a:p>
            <a:pPr algn="ctr"/>
            <a:endParaRPr lang="nl-NL" sz="3200" b="1" dirty="0"/>
          </a:p>
          <a:p>
            <a:pPr algn="ctr"/>
            <a:r>
              <a:rPr lang="nl-NL" sz="3200" b="1" dirty="0"/>
              <a:t>H12:13-20 boek van het lijden</a:t>
            </a:r>
          </a:p>
          <a:p>
            <a:pPr algn="ctr"/>
            <a:endParaRPr lang="nl-NL" sz="3200" b="1" dirty="0"/>
          </a:p>
          <a:p>
            <a:pPr algn="ctr"/>
            <a:r>
              <a:rPr lang="nl-NL" sz="3200" b="1" dirty="0"/>
              <a:t>H21 epiloog</a:t>
            </a:r>
            <a:endParaRPr lang="nl-NL" sz="2000" dirty="0"/>
          </a:p>
        </p:txBody>
      </p:sp>
    </p:spTree>
    <p:extLst>
      <p:ext uri="{BB962C8B-B14F-4D97-AF65-F5344CB8AC3E}">
        <p14:creationId xmlns:p14="http://schemas.microsoft.com/office/powerpoint/2010/main" val="1041325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23">
          <a:extLst>
            <a:ext uri="{FF2B5EF4-FFF2-40B4-BE49-F238E27FC236}">
              <a16:creationId xmlns:a16="http://schemas.microsoft.com/office/drawing/2014/main" id="{84B355B1-4015-0DC2-7598-4AC9255BC03A}"/>
            </a:ext>
          </a:extLst>
        </p:cNvPr>
        <p:cNvGrpSpPr/>
        <p:nvPr/>
      </p:nvGrpSpPr>
      <p:grpSpPr>
        <a:xfrm>
          <a:off x="0" y="0"/>
          <a:ext cx="0" cy="0"/>
          <a:chOff x="0" y="0"/>
          <a:chExt cx="0" cy="0"/>
        </a:xfrm>
      </p:grpSpPr>
      <p:sp>
        <p:nvSpPr>
          <p:cNvPr id="138" name="Google Shape;138;p3">
            <a:extLst>
              <a:ext uri="{FF2B5EF4-FFF2-40B4-BE49-F238E27FC236}">
                <a16:creationId xmlns:a16="http://schemas.microsoft.com/office/drawing/2014/main" id="{1EC68017-7DE2-260E-8848-A3C3AEC9A7D2}"/>
              </a:ext>
            </a:extLst>
          </p:cNvPr>
          <p:cNvSpPr txBox="1">
            <a:spLocks noGrp="1"/>
          </p:cNvSpPr>
          <p:nvPr>
            <p:ph type="sldNum" idx="12"/>
          </p:nvPr>
        </p:nvSpPr>
        <p:spPr>
          <a:xfrm>
            <a:off x="8610600" y="6356350"/>
            <a:ext cx="2743200" cy="365125"/>
          </a:xfrm>
          <a:noFill/>
          <a:ln>
            <a:noFill/>
          </a:ln>
        </p:spPr>
        <p:txBody>
          <a:bodyPr spcFirstLastPara="1" wrap="square" lIns="91425" tIns="45700" rIns="91425" bIns="45700" anchor="ctr" anchorCtr="0">
            <a:normAutofit/>
          </a:bodyPr>
          <a:lstStyle/>
          <a:p>
            <a:pPr lvl="0"/>
            <a:fld id="{00000000-1234-1234-1234-123412341234}" type="slidenum">
              <a:rPr lang="nl-NL"/>
              <a:pPr lvl="0"/>
              <a:t>9</a:t>
            </a:fld>
            <a:endParaRPr lang="nl-NL"/>
          </a:p>
        </p:txBody>
      </p:sp>
      <p:grpSp>
        <p:nvGrpSpPr>
          <p:cNvPr id="127" name="Google Shape;127;p3">
            <a:extLst>
              <a:ext uri="{FF2B5EF4-FFF2-40B4-BE49-F238E27FC236}">
                <a16:creationId xmlns:a16="http://schemas.microsoft.com/office/drawing/2014/main" id="{38D8B64B-A676-9924-2A1A-E94735DE13D8}"/>
              </a:ext>
            </a:extLst>
          </p:cNvPr>
          <p:cNvGrpSpPr/>
          <p:nvPr/>
        </p:nvGrpSpPr>
        <p:grpSpPr>
          <a:xfrm>
            <a:off x="-82601" y="-22539"/>
            <a:ext cx="3362070" cy="2522849"/>
            <a:chOff x="-305" y="-1"/>
            <a:chExt cx="3832880" cy="2876136"/>
          </a:xfrm>
        </p:grpSpPr>
        <p:sp>
          <p:nvSpPr>
            <p:cNvPr id="128" name="Google Shape;128;p3">
              <a:extLst>
                <a:ext uri="{FF2B5EF4-FFF2-40B4-BE49-F238E27FC236}">
                  <a16:creationId xmlns:a16="http://schemas.microsoft.com/office/drawing/2014/main" id="{DA0F4CE0-1904-9592-A953-F67ED0CDAAA3}"/>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a:extLst>
                <a:ext uri="{FF2B5EF4-FFF2-40B4-BE49-F238E27FC236}">
                  <a16:creationId xmlns:a16="http://schemas.microsoft.com/office/drawing/2014/main" id="{47BC353A-CEE7-6AAD-2CC4-490A020E656C}"/>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a:extLst>
                <a:ext uri="{FF2B5EF4-FFF2-40B4-BE49-F238E27FC236}">
                  <a16:creationId xmlns:a16="http://schemas.microsoft.com/office/drawing/2014/main" id="{E5E2DEF3-DD6A-FE0A-A77F-49151DB8B8D6}"/>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a:extLst>
                <a:ext uri="{FF2B5EF4-FFF2-40B4-BE49-F238E27FC236}">
                  <a16:creationId xmlns:a16="http://schemas.microsoft.com/office/drawing/2014/main" id="{33D9C118-EDF3-31AA-699C-EF8A8D1B5EF0}"/>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2" name="Google Shape;132;p3">
            <a:extLst>
              <a:ext uri="{FF2B5EF4-FFF2-40B4-BE49-F238E27FC236}">
                <a16:creationId xmlns:a16="http://schemas.microsoft.com/office/drawing/2014/main" id="{3D3DA122-22CB-D569-C793-3A8A476468D6}"/>
              </a:ext>
            </a:extLst>
          </p:cNvPr>
          <p:cNvGrpSpPr/>
          <p:nvPr/>
        </p:nvGrpSpPr>
        <p:grpSpPr>
          <a:xfrm rot="5400000" flipH="1">
            <a:off x="10185732" y="4852038"/>
            <a:ext cx="2151670" cy="1860256"/>
            <a:chOff x="-305" y="-4155"/>
            <a:chExt cx="2514948" cy="2174333"/>
          </a:xfrm>
        </p:grpSpPr>
        <p:sp>
          <p:nvSpPr>
            <p:cNvPr id="133" name="Google Shape;133;p3">
              <a:extLst>
                <a:ext uri="{FF2B5EF4-FFF2-40B4-BE49-F238E27FC236}">
                  <a16:creationId xmlns:a16="http://schemas.microsoft.com/office/drawing/2014/main" id="{CCDED74E-8820-5662-BB73-A78583B29139}"/>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a:extLst>
                <a:ext uri="{FF2B5EF4-FFF2-40B4-BE49-F238E27FC236}">
                  <a16:creationId xmlns:a16="http://schemas.microsoft.com/office/drawing/2014/main" id="{782E7923-A01B-5914-8818-FC37B0D73B23}"/>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a:extLst>
                <a:ext uri="{FF2B5EF4-FFF2-40B4-BE49-F238E27FC236}">
                  <a16:creationId xmlns:a16="http://schemas.microsoft.com/office/drawing/2014/main" id="{F74A2E99-31A5-E13D-0845-EA6EBE37B210}"/>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36" name="Google Shape;136;p3">
              <a:extLst>
                <a:ext uri="{FF2B5EF4-FFF2-40B4-BE49-F238E27FC236}">
                  <a16:creationId xmlns:a16="http://schemas.microsoft.com/office/drawing/2014/main" id="{1ECACECD-92A9-E7F9-B7D1-6EF750F94EB8}"/>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7" name="Google Shape;137;p3">
            <a:extLst>
              <a:ext uri="{FF2B5EF4-FFF2-40B4-BE49-F238E27FC236}">
                <a16:creationId xmlns:a16="http://schemas.microsoft.com/office/drawing/2014/main" id="{A2D42E97-3948-3643-3FE4-0877BA209D87}"/>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4" name="Google Shape;167;p5">
            <a:extLst>
              <a:ext uri="{FF2B5EF4-FFF2-40B4-BE49-F238E27FC236}">
                <a16:creationId xmlns:a16="http://schemas.microsoft.com/office/drawing/2014/main" id="{34D7CAED-6133-1D4F-21B9-6978656C3394}"/>
              </a:ext>
            </a:extLst>
          </p:cNvPr>
          <p:cNvSpPr txBox="1">
            <a:spLocks/>
          </p:cNvSpPr>
          <p:nvPr/>
        </p:nvSpPr>
        <p:spPr>
          <a:xfrm>
            <a:off x="-82643" y="191284"/>
            <a:ext cx="2512258" cy="79743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4400"/>
            </a:pPr>
            <a:r>
              <a:rPr lang="nl-NL" sz="1800" b="1" dirty="0">
                <a:solidFill>
                  <a:schemeClr val="dk2"/>
                </a:solidFill>
              </a:rPr>
              <a:t>Johannes</a:t>
            </a:r>
          </a:p>
        </p:txBody>
      </p:sp>
      <p:sp>
        <p:nvSpPr>
          <p:cNvPr id="9" name="Google Shape;138;p3">
            <a:extLst>
              <a:ext uri="{FF2B5EF4-FFF2-40B4-BE49-F238E27FC236}">
                <a16:creationId xmlns:a16="http://schemas.microsoft.com/office/drawing/2014/main" id="{3907B1E9-F860-CC49-F0F0-1CD4BC968058}"/>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9</a:t>
            </a:fld>
            <a:endParaRPr lang="nl-NL"/>
          </a:p>
        </p:txBody>
      </p:sp>
      <p:grpSp>
        <p:nvGrpSpPr>
          <p:cNvPr id="10" name="Google Shape;127;p3">
            <a:extLst>
              <a:ext uri="{FF2B5EF4-FFF2-40B4-BE49-F238E27FC236}">
                <a16:creationId xmlns:a16="http://schemas.microsoft.com/office/drawing/2014/main" id="{D8BD6462-3C70-509B-1B32-3FA0532F92FD}"/>
              </a:ext>
            </a:extLst>
          </p:cNvPr>
          <p:cNvGrpSpPr/>
          <p:nvPr/>
        </p:nvGrpSpPr>
        <p:grpSpPr>
          <a:xfrm>
            <a:off x="-305" y="-1"/>
            <a:ext cx="3362070" cy="2522849"/>
            <a:chOff x="-305" y="-1"/>
            <a:chExt cx="3832880" cy="2876136"/>
          </a:xfrm>
        </p:grpSpPr>
        <p:sp>
          <p:nvSpPr>
            <p:cNvPr id="11" name="Google Shape;128;p3">
              <a:extLst>
                <a:ext uri="{FF2B5EF4-FFF2-40B4-BE49-F238E27FC236}">
                  <a16:creationId xmlns:a16="http://schemas.microsoft.com/office/drawing/2014/main" id="{0F5CD41B-DC7F-8D43-771D-CEA58C50FDA3}"/>
                </a:ext>
              </a:extLst>
            </p:cNvPr>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9;p3">
              <a:extLst>
                <a:ext uri="{FF2B5EF4-FFF2-40B4-BE49-F238E27FC236}">
                  <a16:creationId xmlns:a16="http://schemas.microsoft.com/office/drawing/2014/main" id="{02216A72-3EA1-9929-DF30-F31D927877CD}"/>
                </a:ext>
              </a:extLst>
            </p:cNvPr>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0;p3">
              <a:extLst>
                <a:ext uri="{FF2B5EF4-FFF2-40B4-BE49-F238E27FC236}">
                  <a16:creationId xmlns:a16="http://schemas.microsoft.com/office/drawing/2014/main" id="{AFC31A2A-B7F1-90FF-438F-487E8EB88512}"/>
                </a:ext>
              </a:extLst>
            </p:cNvPr>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31;p3">
              <a:extLst>
                <a:ext uri="{FF2B5EF4-FFF2-40B4-BE49-F238E27FC236}">
                  <a16:creationId xmlns:a16="http://schemas.microsoft.com/office/drawing/2014/main" id="{13FDB18D-445A-6EDC-364A-41A77BE535C6}"/>
                </a:ext>
              </a:extLst>
            </p:cNvPr>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 name="Google Shape;132;p3">
            <a:extLst>
              <a:ext uri="{FF2B5EF4-FFF2-40B4-BE49-F238E27FC236}">
                <a16:creationId xmlns:a16="http://schemas.microsoft.com/office/drawing/2014/main" id="{41F172D8-643B-6621-29B3-BE8A0504127F}"/>
              </a:ext>
            </a:extLst>
          </p:cNvPr>
          <p:cNvGrpSpPr/>
          <p:nvPr/>
        </p:nvGrpSpPr>
        <p:grpSpPr>
          <a:xfrm rot="5400000" flipH="1">
            <a:off x="10185732" y="4852038"/>
            <a:ext cx="2151670" cy="1860256"/>
            <a:chOff x="-305" y="-4155"/>
            <a:chExt cx="2514948" cy="2174333"/>
          </a:xfrm>
        </p:grpSpPr>
        <p:sp>
          <p:nvSpPr>
            <p:cNvPr id="16" name="Google Shape;133;p3">
              <a:extLst>
                <a:ext uri="{FF2B5EF4-FFF2-40B4-BE49-F238E27FC236}">
                  <a16:creationId xmlns:a16="http://schemas.microsoft.com/office/drawing/2014/main" id="{47433975-E05E-6017-D2B2-1FCD0DF1560F}"/>
                </a:ext>
              </a:extLst>
            </p:cNvPr>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34;p3">
              <a:extLst>
                <a:ext uri="{FF2B5EF4-FFF2-40B4-BE49-F238E27FC236}">
                  <a16:creationId xmlns:a16="http://schemas.microsoft.com/office/drawing/2014/main" id="{291FC48A-CFC3-6AF8-7471-D93D2C626D7B}"/>
                </a:ext>
              </a:extLst>
            </p:cNvPr>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35;p3">
              <a:extLst>
                <a:ext uri="{FF2B5EF4-FFF2-40B4-BE49-F238E27FC236}">
                  <a16:creationId xmlns:a16="http://schemas.microsoft.com/office/drawing/2014/main" id="{EB6693A6-A3AE-C8E7-2C8A-0A449F9AC458}"/>
                </a:ext>
              </a:extLst>
            </p:cNvPr>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 name="Google Shape;136;p3">
              <a:extLst>
                <a:ext uri="{FF2B5EF4-FFF2-40B4-BE49-F238E27FC236}">
                  <a16:creationId xmlns:a16="http://schemas.microsoft.com/office/drawing/2014/main" id="{45B56E1F-C1A9-EA51-B775-5AA2DF66985D}"/>
                </a:ext>
              </a:extLst>
            </p:cNvPr>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37;p3">
            <a:extLst>
              <a:ext uri="{FF2B5EF4-FFF2-40B4-BE49-F238E27FC236}">
                <a16:creationId xmlns:a16="http://schemas.microsoft.com/office/drawing/2014/main" id="{44E81C45-F140-9B1D-1D07-CD4ED7C64345}"/>
              </a:ext>
            </a:extLst>
          </p:cNvPr>
          <p:cNvPicPr preferRelativeResize="0"/>
          <p:nvPr/>
        </p:nvPicPr>
        <p:blipFill rotWithShape="1">
          <a:blip r:embed="rId3">
            <a:alphaModFix/>
          </a:blip>
          <a:srcRect/>
          <a:stretch/>
        </p:blipFill>
        <p:spPr>
          <a:xfrm>
            <a:off x="10023790" y="94596"/>
            <a:ext cx="2021526" cy="570989"/>
          </a:xfrm>
          <a:prstGeom prst="rect">
            <a:avLst/>
          </a:prstGeom>
          <a:noFill/>
          <a:ln>
            <a:noFill/>
          </a:ln>
        </p:spPr>
      </p:pic>
      <p:sp>
        <p:nvSpPr>
          <p:cNvPr id="24" name="Tekstvak 23">
            <a:extLst>
              <a:ext uri="{FF2B5EF4-FFF2-40B4-BE49-F238E27FC236}">
                <a16:creationId xmlns:a16="http://schemas.microsoft.com/office/drawing/2014/main" id="{1822A19C-9ECC-6861-B018-33C40E23F860}"/>
              </a:ext>
            </a:extLst>
          </p:cNvPr>
          <p:cNvSpPr txBox="1"/>
          <p:nvPr/>
        </p:nvSpPr>
        <p:spPr>
          <a:xfrm>
            <a:off x="3407029" y="93580"/>
            <a:ext cx="6133170" cy="646331"/>
          </a:xfrm>
          <a:prstGeom prst="rect">
            <a:avLst/>
          </a:prstGeom>
          <a:noFill/>
        </p:spPr>
        <p:txBody>
          <a:bodyPr wrap="square">
            <a:spAutoFit/>
          </a:bodyPr>
          <a:lstStyle/>
          <a:p>
            <a:pPr algn="ctr"/>
            <a:r>
              <a:rPr lang="nl-NL" sz="3600" b="1" dirty="0"/>
              <a:t>Indeling</a:t>
            </a:r>
          </a:p>
        </p:txBody>
      </p:sp>
      <p:sp>
        <p:nvSpPr>
          <p:cNvPr id="3" name="Tekstvak 2">
            <a:extLst>
              <a:ext uri="{FF2B5EF4-FFF2-40B4-BE49-F238E27FC236}">
                <a16:creationId xmlns:a16="http://schemas.microsoft.com/office/drawing/2014/main" id="{85FF58EC-DE47-C86D-9F45-18FC2A147F01}"/>
              </a:ext>
            </a:extLst>
          </p:cNvPr>
          <p:cNvSpPr txBox="1"/>
          <p:nvPr/>
        </p:nvSpPr>
        <p:spPr>
          <a:xfrm>
            <a:off x="7954920" y="2923864"/>
            <a:ext cx="4137740" cy="1077218"/>
          </a:xfrm>
          <a:prstGeom prst="rect">
            <a:avLst/>
          </a:prstGeom>
          <a:noFill/>
        </p:spPr>
        <p:txBody>
          <a:bodyPr wrap="square">
            <a:spAutoFit/>
          </a:bodyPr>
          <a:lstStyle/>
          <a:p>
            <a:pPr algn="ctr"/>
            <a:r>
              <a:rPr lang="nl-NL" sz="3200" b="1" dirty="0"/>
              <a:t>H1 introductie</a:t>
            </a:r>
          </a:p>
          <a:p>
            <a:pPr algn="ctr"/>
            <a:r>
              <a:rPr lang="nl-NL" sz="3200" dirty="0"/>
              <a:t>1-18</a:t>
            </a:r>
          </a:p>
        </p:txBody>
      </p:sp>
      <p:pic>
        <p:nvPicPr>
          <p:cNvPr id="7" name="Afbeelding 6">
            <a:extLst>
              <a:ext uri="{FF2B5EF4-FFF2-40B4-BE49-F238E27FC236}">
                <a16:creationId xmlns:a16="http://schemas.microsoft.com/office/drawing/2014/main" id="{677BCBD8-FED4-5BD5-F312-C726125D1C2B}"/>
              </a:ext>
            </a:extLst>
          </p:cNvPr>
          <p:cNvPicPr>
            <a:picLocks noChangeAspect="1"/>
          </p:cNvPicPr>
          <p:nvPr/>
        </p:nvPicPr>
        <p:blipFill>
          <a:blip r:embed="rId4"/>
          <a:stretch>
            <a:fillRect/>
          </a:stretch>
        </p:blipFill>
        <p:spPr>
          <a:xfrm>
            <a:off x="3122690" y="988714"/>
            <a:ext cx="5275875" cy="5613681"/>
          </a:xfrm>
          <a:prstGeom prst="rect">
            <a:avLst/>
          </a:prstGeom>
        </p:spPr>
      </p:pic>
    </p:spTree>
    <p:extLst>
      <p:ext uri="{BB962C8B-B14F-4D97-AF65-F5344CB8AC3E}">
        <p14:creationId xmlns:p14="http://schemas.microsoft.com/office/powerpoint/2010/main" val="245101964"/>
      </p:ext>
    </p:extLst>
  </p:cSld>
  <p:clrMapOvr>
    <a:masterClrMapping/>
  </p:clrMapOvr>
</p:sld>
</file>

<file path=ppt/theme/theme1.xml><?xml version="1.0" encoding="utf-8"?>
<a:theme xmlns:a="http://schemas.openxmlformats.org/drawingml/2006/main" name="Kantoorthema">
  <a:themeElements>
    <a:clrScheme name="Kantoorthem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1321</Words>
  <Application>Microsoft Office PowerPoint</Application>
  <PresentationFormat>Breedbeeld</PresentationFormat>
  <Paragraphs>317</Paragraphs>
  <Slides>29</Slides>
  <Notes>29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29</vt:i4>
      </vt:variant>
    </vt:vector>
  </HeadingPairs>
  <TitlesOfParts>
    <vt:vector size="32" baseType="lpstr">
      <vt:lpstr>Arial</vt:lpstr>
      <vt:lpstr>Calibri</vt:lpstr>
      <vt:lpstr>Kantoorthema</vt:lpstr>
      <vt:lpstr>Les 23:  Evangelie van Johannes Brieven van Johannes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6:  Pentateuch: Deuteronomium</dc:title>
  <dc:creator>Jesse van Nes;Mark Shaw</dc:creator>
  <cp:lastModifiedBy>Fokko Stalman</cp:lastModifiedBy>
  <cp:revision>8</cp:revision>
  <dcterms:created xsi:type="dcterms:W3CDTF">2015-11-09T12:59:54Z</dcterms:created>
  <dcterms:modified xsi:type="dcterms:W3CDTF">2025-08-29T07:32:26Z</dcterms:modified>
</cp:coreProperties>
</file>